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4"/>
  </p:sldMasterIdLst>
  <p:notesMasterIdLst>
    <p:notesMasterId r:id="rId19"/>
  </p:notesMasterIdLst>
  <p:sldIdLst>
    <p:sldId id="266" r:id="rId5"/>
    <p:sldId id="267" r:id="rId6"/>
    <p:sldId id="264" r:id="rId7"/>
    <p:sldId id="258" r:id="rId8"/>
    <p:sldId id="272" r:id="rId9"/>
    <p:sldId id="273" r:id="rId10"/>
    <p:sldId id="274" r:id="rId11"/>
    <p:sldId id="271" r:id="rId12"/>
    <p:sldId id="279" r:id="rId13"/>
    <p:sldId id="278" r:id="rId14"/>
    <p:sldId id="275" r:id="rId15"/>
    <p:sldId id="277" r:id="rId16"/>
    <p:sldId id="276" r:id="rId17"/>
    <p:sldId id="27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528" autoAdjust="0"/>
  </p:normalViewPr>
  <p:slideViewPr>
    <p:cSldViewPr snapToGrid="0">
      <p:cViewPr varScale="1">
        <p:scale>
          <a:sx n="66" d="100"/>
          <a:sy n="66" d="100"/>
        </p:scale>
        <p:origin x="90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2D2B94-4473-4644-B7BA-C5BD04C98CB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1F72451-D4CF-4DF7-BC2D-58E351B294BD}">
      <dgm:prSet custT="1"/>
      <dgm:spPr/>
      <dgm:t>
        <a:bodyPr/>
        <a:lstStyle/>
        <a:p>
          <a:pPr algn="ctr"/>
          <a:r>
            <a:rPr lang="en-US" sz="2800" b="1" i="1" baseline="0" dirty="0"/>
            <a:t>ACSA It’s What I love </a:t>
          </a:r>
          <a:r>
            <a:rPr lang="en-US" sz="2800" b="1" i="1" baseline="0" dirty="0" err="1"/>
            <a:t>Constanța</a:t>
          </a:r>
          <a:endParaRPr lang="en-US" sz="2100" dirty="0"/>
        </a:p>
      </dgm:t>
    </dgm:pt>
    <dgm:pt modelId="{C0E76396-5FA0-410B-8300-26DCA62FD3C1}" type="parTrans" cxnId="{F737A584-E579-4747-A94D-D037EC2EAC3C}">
      <dgm:prSet/>
      <dgm:spPr/>
      <dgm:t>
        <a:bodyPr/>
        <a:lstStyle/>
        <a:p>
          <a:endParaRPr lang="en-US"/>
        </a:p>
      </dgm:t>
    </dgm:pt>
    <dgm:pt modelId="{E1A9E764-F72D-4874-BB60-450547A5257D}" type="sibTrans" cxnId="{F737A584-E579-4747-A94D-D037EC2EAC3C}">
      <dgm:prSet/>
      <dgm:spPr/>
      <dgm:t>
        <a:bodyPr/>
        <a:lstStyle/>
        <a:p>
          <a:endParaRPr lang="en-US"/>
        </a:p>
      </dgm:t>
    </dgm:pt>
    <dgm:pt modelId="{311B419A-73D5-478C-9B08-183538A6A43D}" type="pres">
      <dgm:prSet presAssocID="{152D2B94-4473-4644-B7BA-C5BD04C98CB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F7D38B-D4F6-4738-B10C-F696B4211EC7}" type="pres">
      <dgm:prSet presAssocID="{91F72451-D4CF-4DF7-BC2D-58E351B294BD}" presName="parentText" presStyleLbl="node1" presStyleIdx="0" presStyleCnt="1" custLinFactNeighborX="-63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37A584-E579-4747-A94D-D037EC2EAC3C}" srcId="{152D2B94-4473-4644-B7BA-C5BD04C98CBB}" destId="{91F72451-D4CF-4DF7-BC2D-58E351B294BD}" srcOrd="0" destOrd="0" parTransId="{C0E76396-5FA0-410B-8300-26DCA62FD3C1}" sibTransId="{E1A9E764-F72D-4874-BB60-450547A5257D}"/>
    <dgm:cxn modelId="{C8731509-338A-41F7-8A32-AE0E4120565C}" type="presOf" srcId="{152D2B94-4473-4644-B7BA-C5BD04C98CBB}" destId="{311B419A-73D5-478C-9B08-183538A6A43D}" srcOrd="0" destOrd="0" presId="urn:microsoft.com/office/officeart/2005/8/layout/vList2"/>
    <dgm:cxn modelId="{5E50224D-BD20-4AF9-88B0-EBA7A3EDE540}" type="presOf" srcId="{91F72451-D4CF-4DF7-BC2D-58E351B294BD}" destId="{4FF7D38B-D4F6-4738-B10C-F696B4211EC7}" srcOrd="0" destOrd="0" presId="urn:microsoft.com/office/officeart/2005/8/layout/vList2"/>
    <dgm:cxn modelId="{B7C05E20-BD81-417C-9C54-427B73720D78}" type="presParOf" srcId="{311B419A-73D5-478C-9B08-183538A6A43D}" destId="{4FF7D38B-D4F6-4738-B10C-F696B4211EC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F6A677-6F1C-4151-8767-472E45F5D52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B02DFC-63F5-4513-AE3E-311089F7EE64}">
      <dgm:prSet custT="1"/>
      <dgm:spPr/>
      <dgm:t>
        <a:bodyPr/>
        <a:lstStyle/>
        <a:p>
          <a:pPr algn="ctr"/>
          <a:r>
            <a:rPr lang="en-US" sz="2800" b="1" i="1" baseline="0" dirty="0"/>
            <a:t>ACSA It’s What I love </a:t>
          </a:r>
          <a:r>
            <a:rPr lang="en-US" sz="2800" b="1" i="1" baseline="0" dirty="0" err="1"/>
            <a:t>Constanța</a:t>
          </a:r>
          <a:endParaRPr lang="en-US" sz="2300" dirty="0"/>
        </a:p>
      </dgm:t>
    </dgm:pt>
    <dgm:pt modelId="{2AD7CFD3-FA9A-4F12-B449-F7F4320D066B}" type="parTrans" cxnId="{2AAA469B-275D-43AC-A491-0A62F9DA641A}">
      <dgm:prSet/>
      <dgm:spPr/>
      <dgm:t>
        <a:bodyPr/>
        <a:lstStyle/>
        <a:p>
          <a:endParaRPr lang="en-US"/>
        </a:p>
      </dgm:t>
    </dgm:pt>
    <dgm:pt modelId="{90D51527-7A71-4B69-B300-97A6878E8FBF}" type="sibTrans" cxnId="{2AAA469B-275D-43AC-A491-0A62F9DA641A}">
      <dgm:prSet/>
      <dgm:spPr/>
      <dgm:t>
        <a:bodyPr/>
        <a:lstStyle/>
        <a:p>
          <a:endParaRPr lang="en-US"/>
        </a:p>
      </dgm:t>
    </dgm:pt>
    <dgm:pt modelId="{123703FF-0406-47FF-849F-ECB6605B53AF}" type="pres">
      <dgm:prSet presAssocID="{2EF6A677-6F1C-4151-8767-472E45F5D52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7A7D324-A8ED-4350-86AC-BC6A75F06D13}" type="pres">
      <dgm:prSet presAssocID="{33B02DFC-63F5-4513-AE3E-311089F7EE64}" presName="parentText" presStyleLbl="node1" presStyleIdx="0" presStyleCnt="1" custScaleY="21038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CBBBE4-F9EB-4C6D-83E2-BC75DB7D23ED}" type="presOf" srcId="{33B02DFC-63F5-4513-AE3E-311089F7EE64}" destId="{57A7D324-A8ED-4350-86AC-BC6A75F06D13}" srcOrd="0" destOrd="0" presId="urn:microsoft.com/office/officeart/2005/8/layout/vList2"/>
    <dgm:cxn modelId="{E6DC7CA7-DFFD-4DA4-8582-92207232F66E}" type="presOf" srcId="{2EF6A677-6F1C-4151-8767-472E45F5D52B}" destId="{123703FF-0406-47FF-849F-ECB6605B53AF}" srcOrd="0" destOrd="0" presId="urn:microsoft.com/office/officeart/2005/8/layout/vList2"/>
    <dgm:cxn modelId="{2AAA469B-275D-43AC-A491-0A62F9DA641A}" srcId="{2EF6A677-6F1C-4151-8767-472E45F5D52B}" destId="{33B02DFC-63F5-4513-AE3E-311089F7EE64}" srcOrd="0" destOrd="0" parTransId="{2AD7CFD3-FA9A-4F12-B449-F7F4320D066B}" sibTransId="{90D51527-7A71-4B69-B300-97A6878E8FBF}"/>
    <dgm:cxn modelId="{5C899A61-D7ED-4E60-8AB8-131A35F1FAFC}" type="presParOf" srcId="{123703FF-0406-47FF-849F-ECB6605B53AF}" destId="{57A7D324-A8ED-4350-86AC-BC6A75F06D1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2D2B94-4473-4644-B7BA-C5BD04C98CB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1F72451-D4CF-4DF7-BC2D-58E351B294BD}">
      <dgm:prSet custT="1"/>
      <dgm:spPr/>
      <dgm:t>
        <a:bodyPr/>
        <a:lstStyle/>
        <a:p>
          <a:pPr algn="ctr"/>
          <a:r>
            <a:rPr lang="en-US" sz="2800" b="1" i="1" baseline="0" dirty="0"/>
            <a:t>ACSA It’s What I love </a:t>
          </a:r>
          <a:r>
            <a:rPr lang="en-US" sz="2800" b="1" i="1" baseline="0" dirty="0" err="1"/>
            <a:t>Constanța</a:t>
          </a:r>
          <a:endParaRPr lang="en-US" sz="2100" dirty="0"/>
        </a:p>
      </dgm:t>
    </dgm:pt>
    <dgm:pt modelId="{C0E76396-5FA0-410B-8300-26DCA62FD3C1}" type="parTrans" cxnId="{F737A584-E579-4747-A94D-D037EC2EAC3C}">
      <dgm:prSet/>
      <dgm:spPr/>
      <dgm:t>
        <a:bodyPr/>
        <a:lstStyle/>
        <a:p>
          <a:endParaRPr lang="en-US"/>
        </a:p>
      </dgm:t>
    </dgm:pt>
    <dgm:pt modelId="{E1A9E764-F72D-4874-BB60-450547A5257D}" type="sibTrans" cxnId="{F737A584-E579-4747-A94D-D037EC2EAC3C}">
      <dgm:prSet/>
      <dgm:spPr/>
      <dgm:t>
        <a:bodyPr/>
        <a:lstStyle/>
        <a:p>
          <a:endParaRPr lang="en-US"/>
        </a:p>
      </dgm:t>
    </dgm:pt>
    <dgm:pt modelId="{311B419A-73D5-478C-9B08-183538A6A43D}" type="pres">
      <dgm:prSet presAssocID="{152D2B94-4473-4644-B7BA-C5BD04C98CB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F7D38B-D4F6-4738-B10C-F696B4211EC7}" type="pres">
      <dgm:prSet presAssocID="{91F72451-D4CF-4DF7-BC2D-58E351B294BD}" presName="parentText" presStyleLbl="node1" presStyleIdx="0" presStyleCnt="1" custLinFactNeighborX="-63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37A584-E579-4747-A94D-D037EC2EAC3C}" srcId="{152D2B94-4473-4644-B7BA-C5BD04C98CBB}" destId="{91F72451-D4CF-4DF7-BC2D-58E351B294BD}" srcOrd="0" destOrd="0" parTransId="{C0E76396-5FA0-410B-8300-26DCA62FD3C1}" sibTransId="{E1A9E764-F72D-4874-BB60-450547A5257D}"/>
    <dgm:cxn modelId="{C8731509-338A-41F7-8A32-AE0E4120565C}" type="presOf" srcId="{152D2B94-4473-4644-B7BA-C5BD04C98CBB}" destId="{311B419A-73D5-478C-9B08-183538A6A43D}" srcOrd="0" destOrd="0" presId="urn:microsoft.com/office/officeart/2005/8/layout/vList2"/>
    <dgm:cxn modelId="{5E50224D-BD20-4AF9-88B0-EBA7A3EDE540}" type="presOf" srcId="{91F72451-D4CF-4DF7-BC2D-58E351B294BD}" destId="{4FF7D38B-D4F6-4738-B10C-F696B4211EC7}" srcOrd="0" destOrd="0" presId="urn:microsoft.com/office/officeart/2005/8/layout/vList2"/>
    <dgm:cxn modelId="{B7C05E20-BD81-417C-9C54-427B73720D78}" type="presParOf" srcId="{311B419A-73D5-478C-9B08-183538A6A43D}" destId="{4FF7D38B-D4F6-4738-B10C-F696B4211EC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EA2D112-02EB-4A49-B503-8D013550DE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E5BA13-57A7-4A33-B12B-E71183C06583}">
      <dgm:prSet/>
      <dgm:spPr/>
      <dgm:t>
        <a:bodyPr/>
        <a:lstStyle/>
        <a:p>
          <a:r>
            <a:rPr lang="en-US" b="1" i="1" baseline="0" dirty="0" err="1" smtClean="0"/>
            <a:t>DanceRo</a:t>
          </a:r>
          <a:r>
            <a:rPr lang="en-US" b="1" i="1" baseline="0" dirty="0" smtClean="0"/>
            <a:t> Competition Bucharest </a:t>
          </a:r>
          <a:endParaRPr lang="en-US" dirty="0"/>
        </a:p>
      </dgm:t>
    </dgm:pt>
    <dgm:pt modelId="{46B3A212-5EC8-4B30-9FF8-C81A4C8EE232}" type="parTrans" cxnId="{A261F447-3BD9-469A-8F24-006D7D3A1716}">
      <dgm:prSet/>
      <dgm:spPr/>
      <dgm:t>
        <a:bodyPr/>
        <a:lstStyle/>
        <a:p>
          <a:endParaRPr lang="en-US"/>
        </a:p>
      </dgm:t>
    </dgm:pt>
    <dgm:pt modelId="{3D1208DD-907A-4764-9D61-9A882465F9DD}" type="sibTrans" cxnId="{A261F447-3BD9-469A-8F24-006D7D3A1716}">
      <dgm:prSet/>
      <dgm:spPr/>
      <dgm:t>
        <a:bodyPr/>
        <a:lstStyle/>
        <a:p>
          <a:endParaRPr lang="en-US"/>
        </a:p>
      </dgm:t>
    </dgm:pt>
    <dgm:pt modelId="{5FCDF111-1019-4579-A2F7-20C9AF3AE5C8}" type="pres">
      <dgm:prSet presAssocID="{6EA2D112-02EB-4A49-B503-8D013550DE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CA4795-280E-4B6D-9E21-A76165D65350}" type="pres">
      <dgm:prSet presAssocID="{4AE5BA13-57A7-4A33-B12B-E71183C06583}" presName="parentText" presStyleLbl="node1" presStyleIdx="0" presStyleCnt="1" custLinFactNeighborX="-190" custLinFactNeighborY="-5702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C048B6-6873-42BF-AFF3-6C9688ADB69A}" type="presOf" srcId="{4AE5BA13-57A7-4A33-B12B-E71183C06583}" destId="{7FCA4795-280E-4B6D-9E21-A76165D65350}" srcOrd="0" destOrd="0" presId="urn:microsoft.com/office/officeart/2005/8/layout/vList2"/>
    <dgm:cxn modelId="{A261F447-3BD9-469A-8F24-006D7D3A1716}" srcId="{6EA2D112-02EB-4A49-B503-8D013550DE5C}" destId="{4AE5BA13-57A7-4A33-B12B-E71183C06583}" srcOrd="0" destOrd="0" parTransId="{46B3A212-5EC8-4B30-9FF8-C81A4C8EE232}" sibTransId="{3D1208DD-907A-4764-9D61-9A882465F9DD}"/>
    <dgm:cxn modelId="{173C18C6-E82E-416D-B840-5E2060ABCAB7}" type="presOf" srcId="{6EA2D112-02EB-4A49-B503-8D013550DE5C}" destId="{5FCDF111-1019-4579-A2F7-20C9AF3AE5C8}" srcOrd="0" destOrd="0" presId="urn:microsoft.com/office/officeart/2005/8/layout/vList2"/>
    <dgm:cxn modelId="{12B62ED5-013E-459E-BE91-DE5405C0178A}" type="presParOf" srcId="{5FCDF111-1019-4579-A2F7-20C9AF3AE5C8}" destId="{7FCA4795-280E-4B6D-9E21-A76165D6535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EA2D112-02EB-4A49-B503-8D013550DE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E5BA13-57A7-4A33-B12B-E71183C06583}">
      <dgm:prSet/>
      <dgm:spPr/>
      <dgm:t>
        <a:bodyPr/>
        <a:lstStyle/>
        <a:p>
          <a:pPr algn="ctr"/>
          <a:r>
            <a:rPr lang="en-US" b="1" i="1" baseline="0" dirty="0" smtClean="0"/>
            <a:t>ASPIRE DUBAI BALLET 2023</a:t>
          </a:r>
          <a:endParaRPr lang="en-US" dirty="0"/>
        </a:p>
      </dgm:t>
    </dgm:pt>
    <dgm:pt modelId="{46B3A212-5EC8-4B30-9FF8-C81A4C8EE232}" type="parTrans" cxnId="{A261F447-3BD9-469A-8F24-006D7D3A1716}">
      <dgm:prSet/>
      <dgm:spPr/>
      <dgm:t>
        <a:bodyPr/>
        <a:lstStyle/>
        <a:p>
          <a:endParaRPr lang="en-US"/>
        </a:p>
      </dgm:t>
    </dgm:pt>
    <dgm:pt modelId="{3D1208DD-907A-4764-9D61-9A882465F9DD}" type="sibTrans" cxnId="{A261F447-3BD9-469A-8F24-006D7D3A1716}">
      <dgm:prSet/>
      <dgm:spPr/>
      <dgm:t>
        <a:bodyPr/>
        <a:lstStyle/>
        <a:p>
          <a:endParaRPr lang="en-US"/>
        </a:p>
      </dgm:t>
    </dgm:pt>
    <dgm:pt modelId="{5FCDF111-1019-4579-A2F7-20C9AF3AE5C8}" type="pres">
      <dgm:prSet presAssocID="{6EA2D112-02EB-4A49-B503-8D013550DE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CA4795-280E-4B6D-9E21-A76165D65350}" type="pres">
      <dgm:prSet presAssocID="{4AE5BA13-57A7-4A33-B12B-E71183C06583}" presName="parentText" presStyleLbl="node1" presStyleIdx="0" presStyleCnt="1" custLinFactNeighborX="-20787" custLinFactNeighborY="-584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B932848-6003-42AD-99F0-F45D0B2347E7}" type="presOf" srcId="{4AE5BA13-57A7-4A33-B12B-E71183C06583}" destId="{7FCA4795-280E-4B6D-9E21-A76165D65350}" srcOrd="0" destOrd="0" presId="urn:microsoft.com/office/officeart/2005/8/layout/vList2"/>
    <dgm:cxn modelId="{5B6169CF-237B-4873-AE86-DF7C0E8F4A1B}" type="presOf" srcId="{6EA2D112-02EB-4A49-B503-8D013550DE5C}" destId="{5FCDF111-1019-4579-A2F7-20C9AF3AE5C8}" srcOrd="0" destOrd="0" presId="urn:microsoft.com/office/officeart/2005/8/layout/vList2"/>
    <dgm:cxn modelId="{A261F447-3BD9-469A-8F24-006D7D3A1716}" srcId="{6EA2D112-02EB-4A49-B503-8D013550DE5C}" destId="{4AE5BA13-57A7-4A33-B12B-E71183C06583}" srcOrd="0" destOrd="0" parTransId="{46B3A212-5EC8-4B30-9FF8-C81A4C8EE232}" sibTransId="{3D1208DD-907A-4764-9D61-9A882465F9DD}"/>
    <dgm:cxn modelId="{5B56918B-261E-4DDE-A083-CC5D7F71874B}" type="presParOf" srcId="{5FCDF111-1019-4579-A2F7-20C9AF3AE5C8}" destId="{7FCA4795-280E-4B6D-9E21-A76165D6535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EA2D112-02EB-4A49-B503-8D013550DE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E5BA13-57A7-4A33-B12B-E71183C06583}">
      <dgm:prSet/>
      <dgm:spPr/>
      <dgm:t>
        <a:bodyPr/>
        <a:lstStyle/>
        <a:p>
          <a:pPr algn="ctr"/>
          <a:r>
            <a:rPr lang="en-US" b="1" i="1" baseline="0" dirty="0" err="1" smtClean="0"/>
            <a:t>AllStylles</a:t>
          </a:r>
          <a:r>
            <a:rPr lang="en-US" b="1" i="1" baseline="0" dirty="0" smtClean="0"/>
            <a:t> IDC Bucharest 2023</a:t>
          </a:r>
          <a:endParaRPr lang="en-US" dirty="0"/>
        </a:p>
      </dgm:t>
    </dgm:pt>
    <dgm:pt modelId="{46B3A212-5EC8-4B30-9FF8-C81A4C8EE232}" type="parTrans" cxnId="{A261F447-3BD9-469A-8F24-006D7D3A1716}">
      <dgm:prSet/>
      <dgm:spPr/>
      <dgm:t>
        <a:bodyPr/>
        <a:lstStyle/>
        <a:p>
          <a:endParaRPr lang="en-US"/>
        </a:p>
      </dgm:t>
    </dgm:pt>
    <dgm:pt modelId="{3D1208DD-907A-4764-9D61-9A882465F9DD}" type="sibTrans" cxnId="{A261F447-3BD9-469A-8F24-006D7D3A1716}">
      <dgm:prSet/>
      <dgm:spPr/>
      <dgm:t>
        <a:bodyPr/>
        <a:lstStyle/>
        <a:p>
          <a:endParaRPr lang="en-US"/>
        </a:p>
      </dgm:t>
    </dgm:pt>
    <dgm:pt modelId="{5FCDF111-1019-4579-A2F7-20C9AF3AE5C8}" type="pres">
      <dgm:prSet presAssocID="{6EA2D112-02EB-4A49-B503-8D013550DE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CA4795-280E-4B6D-9E21-A76165D65350}" type="pres">
      <dgm:prSet presAssocID="{4AE5BA13-57A7-4A33-B12B-E71183C06583}" presName="parentText" presStyleLbl="node1" presStyleIdx="0" presStyleCnt="1" custLinFactNeighborX="-53391" custLinFactNeighborY="1913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26EA7A-1CF1-4C3B-8B7F-F376BB0A8161}" type="presOf" srcId="{4AE5BA13-57A7-4A33-B12B-E71183C06583}" destId="{7FCA4795-280E-4B6D-9E21-A76165D65350}" srcOrd="0" destOrd="0" presId="urn:microsoft.com/office/officeart/2005/8/layout/vList2"/>
    <dgm:cxn modelId="{A261F447-3BD9-469A-8F24-006D7D3A1716}" srcId="{6EA2D112-02EB-4A49-B503-8D013550DE5C}" destId="{4AE5BA13-57A7-4A33-B12B-E71183C06583}" srcOrd="0" destOrd="0" parTransId="{46B3A212-5EC8-4B30-9FF8-C81A4C8EE232}" sibTransId="{3D1208DD-907A-4764-9D61-9A882465F9DD}"/>
    <dgm:cxn modelId="{253B1E5C-5D55-4643-B6C9-59E445020FEF}" type="presOf" srcId="{6EA2D112-02EB-4A49-B503-8D013550DE5C}" destId="{5FCDF111-1019-4579-A2F7-20C9AF3AE5C8}" srcOrd="0" destOrd="0" presId="urn:microsoft.com/office/officeart/2005/8/layout/vList2"/>
    <dgm:cxn modelId="{B267899F-C0F9-43CC-9791-A265C234664F}" type="presParOf" srcId="{5FCDF111-1019-4579-A2F7-20C9AF3AE5C8}" destId="{7FCA4795-280E-4B6D-9E21-A76165D6535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EA2D112-02EB-4A49-B503-8D013550DE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E5BA13-57A7-4A33-B12B-E71183C06583}">
      <dgm:prSet/>
      <dgm:spPr/>
      <dgm:t>
        <a:bodyPr/>
        <a:lstStyle/>
        <a:p>
          <a:pPr algn="ctr"/>
          <a:r>
            <a:rPr lang="en-US" b="1" i="1" baseline="0" dirty="0" smtClean="0"/>
            <a:t>Sibiu Dance Competition 2023</a:t>
          </a:r>
          <a:endParaRPr lang="en-US" dirty="0"/>
        </a:p>
      </dgm:t>
    </dgm:pt>
    <dgm:pt modelId="{46B3A212-5EC8-4B30-9FF8-C81A4C8EE232}" type="parTrans" cxnId="{A261F447-3BD9-469A-8F24-006D7D3A1716}">
      <dgm:prSet/>
      <dgm:spPr/>
      <dgm:t>
        <a:bodyPr/>
        <a:lstStyle/>
        <a:p>
          <a:endParaRPr lang="en-US"/>
        </a:p>
      </dgm:t>
    </dgm:pt>
    <dgm:pt modelId="{3D1208DD-907A-4764-9D61-9A882465F9DD}" type="sibTrans" cxnId="{A261F447-3BD9-469A-8F24-006D7D3A1716}">
      <dgm:prSet/>
      <dgm:spPr/>
      <dgm:t>
        <a:bodyPr/>
        <a:lstStyle/>
        <a:p>
          <a:endParaRPr lang="en-US"/>
        </a:p>
      </dgm:t>
    </dgm:pt>
    <dgm:pt modelId="{5FCDF111-1019-4579-A2F7-20C9AF3AE5C8}" type="pres">
      <dgm:prSet presAssocID="{6EA2D112-02EB-4A49-B503-8D013550DE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CA4795-280E-4B6D-9E21-A76165D65350}" type="pres">
      <dgm:prSet presAssocID="{4AE5BA13-57A7-4A33-B12B-E71183C06583}" presName="parentText" presStyleLbl="node1" presStyleIdx="0" presStyleCnt="1" custLinFactNeighborX="-53391" custLinFactNeighborY="1913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A10367-E6A2-4D6C-B875-7F43AE0A6C64}" type="presOf" srcId="{4AE5BA13-57A7-4A33-B12B-E71183C06583}" destId="{7FCA4795-280E-4B6D-9E21-A76165D65350}" srcOrd="0" destOrd="0" presId="urn:microsoft.com/office/officeart/2005/8/layout/vList2"/>
    <dgm:cxn modelId="{A261F447-3BD9-469A-8F24-006D7D3A1716}" srcId="{6EA2D112-02EB-4A49-B503-8D013550DE5C}" destId="{4AE5BA13-57A7-4A33-B12B-E71183C06583}" srcOrd="0" destOrd="0" parTransId="{46B3A212-5EC8-4B30-9FF8-C81A4C8EE232}" sibTransId="{3D1208DD-907A-4764-9D61-9A882465F9DD}"/>
    <dgm:cxn modelId="{2CC80468-0A68-439D-934C-62232C6907AB}" type="presOf" srcId="{6EA2D112-02EB-4A49-B503-8D013550DE5C}" destId="{5FCDF111-1019-4579-A2F7-20C9AF3AE5C8}" srcOrd="0" destOrd="0" presId="urn:microsoft.com/office/officeart/2005/8/layout/vList2"/>
    <dgm:cxn modelId="{62E91BDF-F7DB-4D00-A282-44C6BCEC9832}" type="presParOf" srcId="{5FCDF111-1019-4579-A2F7-20C9AF3AE5C8}" destId="{7FCA4795-280E-4B6D-9E21-A76165D6535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EA2D112-02EB-4A49-B503-8D013550DE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E5BA13-57A7-4A33-B12B-E71183C06583}">
      <dgm:prSet/>
      <dgm:spPr/>
      <dgm:t>
        <a:bodyPr/>
        <a:lstStyle/>
        <a:p>
          <a:pPr algn="ctr"/>
          <a:r>
            <a:rPr lang="en-US" b="1" i="1" baseline="0" dirty="0" smtClean="0"/>
            <a:t>Gala </a:t>
          </a:r>
          <a:r>
            <a:rPr lang="en-US" b="1" i="1" baseline="0" dirty="0" err="1" smtClean="0"/>
            <a:t>Voluntarilor</a:t>
          </a:r>
          <a:r>
            <a:rPr lang="en-US" b="1" i="1" baseline="0" dirty="0" smtClean="0"/>
            <a:t> - 5.12.2023 Constanta</a:t>
          </a:r>
          <a:endParaRPr lang="en-US" dirty="0"/>
        </a:p>
      </dgm:t>
    </dgm:pt>
    <dgm:pt modelId="{46B3A212-5EC8-4B30-9FF8-C81A4C8EE232}" type="parTrans" cxnId="{A261F447-3BD9-469A-8F24-006D7D3A1716}">
      <dgm:prSet/>
      <dgm:spPr/>
      <dgm:t>
        <a:bodyPr/>
        <a:lstStyle/>
        <a:p>
          <a:endParaRPr lang="en-US"/>
        </a:p>
      </dgm:t>
    </dgm:pt>
    <dgm:pt modelId="{3D1208DD-907A-4764-9D61-9A882465F9DD}" type="sibTrans" cxnId="{A261F447-3BD9-469A-8F24-006D7D3A1716}">
      <dgm:prSet/>
      <dgm:spPr/>
      <dgm:t>
        <a:bodyPr/>
        <a:lstStyle/>
        <a:p>
          <a:endParaRPr lang="en-US"/>
        </a:p>
      </dgm:t>
    </dgm:pt>
    <dgm:pt modelId="{5FCDF111-1019-4579-A2F7-20C9AF3AE5C8}" type="pres">
      <dgm:prSet presAssocID="{6EA2D112-02EB-4A49-B503-8D013550DE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CA4795-280E-4B6D-9E21-A76165D65350}" type="pres">
      <dgm:prSet presAssocID="{4AE5BA13-57A7-4A33-B12B-E71183C06583}" presName="parentText" presStyleLbl="node1" presStyleIdx="0" presStyleCnt="1" custLinFactNeighborX="-7261" custLinFactNeighborY="-143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F6209A-165C-4869-9534-2CC155F522C6}" type="presOf" srcId="{6EA2D112-02EB-4A49-B503-8D013550DE5C}" destId="{5FCDF111-1019-4579-A2F7-20C9AF3AE5C8}" srcOrd="0" destOrd="0" presId="urn:microsoft.com/office/officeart/2005/8/layout/vList2"/>
    <dgm:cxn modelId="{A261F447-3BD9-469A-8F24-006D7D3A1716}" srcId="{6EA2D112-02EB-4A49-B503-8D013550DE5C}" destId="{4AE5BA13-57A7-4A33-B12B-E71183C06583}" srcOrd="0" destOrd="0" parTransId="{46B3A212-5EC8-4B30-9FF8-C81A4C8EE232}" sibTransId="{3D1208DD-907A-4764-9D61-9A882465F9DD}"/>
    <dgm:cxn modelId="{0B866C64-5C80-4DA8-ADD7-EE8DED95BFBE}" type="presOf" srcId="{4AE5BA13-57A7-4A33-B12B-E71183C06583}" destId="{7FCA4795-280E-4B6D-9E21-A76165D65350}" srcOrd="0" destOrd="0" presId="urn:microsoft.com/office/officeart/2005/8/layout/vList2"/>
    <dgm:cxn modelId="{28C854E2-CD2F-4054-9FA6-BDC8E91B09EA}" type="presParOf" srcId="{5FCDF111-1019-4579-A2F7-20C9AF3AE5C8}" destId="{7FCA4795-280E-4B6D-9E21-A76165D6535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EA2D112-02EB-4A49-B503-8D013550DE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E5BA13-57A7-4A33-B12B-E71183C06583}">
      <dgm:prSet/>
      <dgm:spPr/>
      <dgm:t>
        <a:bodyPr/>
        <a:lstStyle/>
        <a:p>
          <a:pPr algn="ctr"/>
          <a:r>
            <a:rPr lang="fr-FR" b="1" i="1" baseline="0" dirty="0" smtClean="0"/>
            <a:t>SOCIAL DANCE FEST CONSTANTA 2024</a:t>
          </a:r>
          <a:endParaRPr lang="en-US" dirty="0"/>
        </a:p>
      </dgm:t>
    </dgm:pt>
    <dgm:pt modelId="{46B3A212-5EC8-4B30-9FF8-C81A4C8EE232}" type="parTrans" cxnId="{A261F447-3BD9-469A-8F24-006D7D3A1716}">
      <dgm:prSet/>
      <dgm:spPr/>
      <dgm:t>
        <a:bodyPr/>
        <a:lstStyle/>
        <a:p>
          <a:endParaRPr lang="en-US"/>
        </a:p>
      </dgm:t>
    </dgm:pt>
    <dgm:pt modelId="{3D1208DD-907A-4764-9D61-9A882465F9DD}" type="sibTrans" cxnId="{A261F447-3BD9-469A-8F24-006D7D3A1716}">
      <dgm:prSet/>
      <dgm:spPr/>
      <dgm:t>
        <a:bodyPr/>
        <a:lstStyle/>
        <a:p>
          <a:endParaRPr lang="en-US"/>
        </a:p>
      </dgm:t>
    </dgm:pt>
    <dgm:pt modelId="{5FCDF111-1019-4579-A2F7-20C9AF3AE5C8}" type="pres">
      <dgm:prSet presAssocID="{6EA2D112-02EB-4A49-B503-8D013550DE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CA4795-280E-4B6D-9E21-A76165D65350}" type="pres">
      <dgm:prSet presAssocID="{4AE5BA13-57A7-4A33-B12B-E71183C06583}" presName="parentText" presStyleLbl="node1" presStyleIdx="0" presStyleCnt="1" custLinFactNeighborX="9552" custLinFactNeighborY="2713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BFB5C1-6599-4903-8376-85727B832ADF}" type="presOf" srcId="{6EA2D112-02EB-4A49-B503-8D013550DE5C}" destId="{5FCDF111-1019-4579-A2F7-20C9AF3AE5C8}" srcOrd="0" destOrd="0" presId="urn:microsoft.com/office/officeart/2005/8/layout/vList2"/>
    <dgm:cxn modelId="{A261F447-3BD9-469A-8F24-006D7D3A1716}" srcId="{6EA2D112-02EB-4A49-B503-8D013550DE5C}" destId="{4AE5BA13-57A7-4A33-B12B-E71183C06583}" srcOrd="0" destOrd="0" parTransId="{46B3A212-5EC8-4B30-9FF8-C81A4C8EE232}" sibTransId="{3D1208DD-907A-4764-9D61-9A882465F9DD}"/>
    <dgm:cxn modelId="{D98FB49F-6119-407F-A31E-C9CB77781D5B}" type="presOf" srcId="{4AE5BA13-57A7-4A33-B12B-E71183C06583}" destId="{7FCA4795-280E-4B6D-9E21-A76165D65350}" srcOrd="0" destOrd="0" presId="urn:microsoft.com/office/officeart/2005/8/layout/vList2"/>
    <dgm:cxn modelId="{6B632CC1-E2D1-4137-A433-0C8400EF93F1}" type="presParOf" srcId="{5FCDF111-1019-4579-A2F7-20C9AF3AE5C8}" destId="{7FCA4795-280E-4B6D-9E21-A76165D6535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EA2D112-02EB-4A49-B503-8D013550DE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E5BA13-57A7-4A33-B12B-E71183C06583}">
      <dgm:prSet/>
      <dgm:spPr/>
      <dgm:t>
        <a:bodyPr/>
        <a:lstStyle/>
        <a:p>
          <a:pPr algn="ctr"/>
          <a:r>
            <a:rPr lang="fr-FR" b="1" i="1" baseline="0" dirty="0" smtClean="0"/>
            <a:t>DWC </a:t>
          </a:r>
          <a:r>
            <a:rPr lang="fr-FR" b="1" i="1" baseline="0" dirty="0" err="1" smtClean="0"/>
            <a:t>Romanian</a:t>
          </a:r>
          <a:r>
            <a:rPr lang="fr-FR" b="1" i="1" baseline="0" dirty="0" smtClean="0"/>
            <a:t> </a:t>
          </a:r>
          <a:r>
            <a:rPr lang="fr-FR" b="1" i="1" baseline="0" dirty="0" err="1" smtClean="0"/>
            <a:t>Qualifiers</a:t>
          </a:r>
          <a:r>
            <a:rPr lang="fr-FR" b="1" i="1" baseline="0" dirty="0" smtClean="0"/>
            <a:t> 2024 </a:t>
          </a:r>
          <a:endParaRPr lang="en-US" dirty="0"/>
        </a:p>
      </dgm:t>
    </dgm:pt>
    <dgm:pt modelId="{46B3A212-5EC8-4B30-9FF8-C81A4C8EE232}" type="parTrans" cxnId="{A261F447-3BD9-469A-8F24-006D7D3A1716}">
      <dgm:prSet/>
      <dgm:spPr/>
      <dgm:t>
        <a:bodyPr/>
        <a:lstStyle/>
        <a:p>
          <a:endParaRPr lang="en-US"/>
        </a:p>
      </dgm:t>
    </dgm:pt>
    <dgm:pt modelId="{3D1208DD-907A-4764-9D61-9A882465F9DD}" type="sibTrans" cxnId="{A261F447-3BD9-469A-8F24-006D7D3A1716}">
      <dgm:prSet/>
      <dgm:spPr/>
      <dgm:t>
        <a:bodyPr/>
        <a:lstStyle/>
        <a:p>
          <a:endParaRPr lang="en-US"/>
        </a:p>
      </dgm:t>
    </dgm:pt>
    <dgm:pt modelId="{5FCDF111-1019-4579-A2F7-20C9AF3AE5C8}" type="pres">
      <dgm:prSet presAssocID="{6EA2D112-02EB-4A49-B503-8D013550DE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CA4795-280E-4B6D-9E21-A76165D65350}" type="pres">
      <dgm:prSet presAssocID="{4AE5BA13-57A7-4A33-B12B-E71183C06583}" presName="parentText" presStyleLbl="node1" presStyleIdx="0" presStyleCnt="1" custLinFactNeighborX="9552" custLinFactNeighborY="2713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6902B5-23FD-4089-86A2-49EB10F3B340}" type="presOf" srcId="{6EA2D112-02EB-4A49-B503-8D013550DE5C}" destId="{5FCDF111-1019-4579-A2F7-20C9AF3AE5C8}" srcOrd="0" destOrd="0" presId="urn:microsoft.com/office/officeart/2005/8/layout/vList2"/>
    <dgm:cxn modelId="{D3867A39-8C84-4586-AE87-0F18A0E1ECB8}" type="presOf" srcId="{4AE5BA13-57A7-4A33-B12B-E71183C06583}" destId="{7FCA4795-280E-4B6D-9E21-A76165D65350}" srcOrd="0" destOrd="0" presId="urn:microsoft.com/office/officeart/2005/8/layout/vList2"/>
    <dgm:cxn modelId="{A261F447-3BD9-469A-8F24-006D7D3A1716}" srcId="{6EA2D112-02EB-4A49-B503-8D013550DE5C}" destId="{4AE5BA13-57A7-4A33-B12B-E71183C06583}" srcOrd="0" destOrd="0" parTransId="{46B3A212-5EC8-4B30-9FF8-C81A4C8EE232}" sibTransId="{3D1208DD-907A-4764-9D61-9A882465F9DD}"/>
    <dgm:cxn modelId="{C303BD0E-13A4-486C-A85D-A323AB9A71B9}" type="presParOf" srcId="{5FCDF111-1019-4579-A2F7-20C9AF3AE5C8}" destId="{7FCA4795-280E-4B6D-9E21-A76165D6535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EA2D112-02EB-4A49-B503-8D013550DE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E5BA13-57A7-4A33-B12B-E71183C06583}">
      <dgm:prSet/>
      <dgm:spPr/>
      <dgm:t>
        <a:bodyPr/>
        <a:lstStyle/>
        <a:p>
          <a:pPr algn="ctr"/>
          <a:r>
            <a:rPr lang="en-US" b="1" i="1" baseline="0" dirty="0" smtClean="0"/>
            <a:t>DWC 2024 Finals - Prague, Czech Republic</a:t>
          </a:r>
          <a:endParaRPr lang="en-US" dirty="0"/>
        </a:p>
      </dgm:t>
    </dgm:pt>
    <dgm:pt modelId="{46B3A212-5EC8-4B30-9FF8-C81A4C8EE232}" type="parTrans" cxnId="{A261F447-3BD9-469A-8F24-006D7D3A1716}">
      <dgm:prSet/>
      <dgm:spPr/>
      <dgm:t>
        <a:bodyPr/>
        <a:lstStyle/>
        <a:p>
          <a:endParaRPr lang="en-US"/>
        </a:p>
      </dgm:t>
    </dgm:pt>
    <dgm:pt modelId="{3D1208DD-907A-4764-9D61-9A882465F9DD}" type="sibTrans" cxnId="{A261F447-3BD9-469A-8F24-006D7D3A1716}">
      <dgm:prSet/>
      <dgm:spPr/>
      <dgm:t>
        <a:bodyPr/>
        <a:lstStyle/>
        <a:p>
          <a:endParaRPr lang="en-US"/>
        </a:p>
      </dgm:t>
    </dgm:pt>
    <dgm:pt modelId="{5FCDF111-1019-4579-A2F7-20C9AF3AE5C8}" type="pres">
      <dgm:prSet presAssocID="{6EA2D112-02EB-4A49-B503-8D013550DE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CA4795-280E-4B6D-9E21-A76165D65350}" type="pres">
      <dgm:prSet presAssocID="{4AE5BA13-57A7-4A33-B12B-E71183C06583}" presName="parentText" presStyleLbl="node1" presStyleIdx="0" presStyleCnt="1" custLinFactNeighborX="-53391" custLinFactNeighborY="1913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83C889-5410-4EE4-9C66-2A972200831E}" type="presOf" srcId="{4AE5BA13-57A7-4A33-B12B-E71183C06583}" destId="{7FCA4795-280E-4B6D-9E21-A76165D65350}" srcOrd="0" destOrd="0" presId="urn:microsoft.com/office/officeart/2005/8/layout/vList2"/>
    <dgm:cxn modelId="{A261F447-3BD9-469A-8F24-006D7D3A1716}" srcId="{6EA2D112-02EB-4A49-B503-8D013550DE5C}" destId="{4AE5BA13-57A7-4A33-B12B-E71183C06583}" srcOrd="0" destOrd="0" parTransId="{46B3A212-5EC8-4B30-9FF8-C81A4C8EE232}" sibTransId="{3D1208DD-907A-4764-9D61-9A882465F9DD}"/>
    <dgm:cxn modelId="{48527275-D8EC-44B7-805A-FB5B13D60209}" type="presOf" srcId="{6EA2D112-02EB-4A49-B503-8D013550DE5C}" destId="{5FCDF111-1019-4579-A2F7-20C9AF3AE5C8}" srcOrd="0" destOrd="0" presId="urn:microsoft.com/office/officeart/2005/8/layout/vList2"/>
    <dgm:cxn modelId="{93D7676C-BC04-4C47-B725-0AE6CD3FA50B}" type="presParOf" srcId="{5FCDF111-1019-4579-A2F7-20C9AF3AE5C8}" destId="{7FCA4795-280E-4B6D-9E21-A76165D6535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EA2D112-02EB-4A49-B503-8D013550DE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E5BA13-57A7-4A33-B12B-E71183C06583}">
      <dgm:prSet/>
      <dgm:spPr/>
      <dgm:t>
        <a:bodyPr/>
        <a:lstStyle/>
        <a:p>
          <a:pPr algn="ctr"/>
          <a:r>
            <a:rPr lang="en-US" b="1" i="1" baseline="0" dirty="0" smtClean="0"/>
            <a:t>DWC 2024 Finals - Prague, Czech Republic</a:t>
          </a:r>
          <a:endParaRPr lang="en-US" dirty="0"/>
        </a:p>
      </dgm:t>
    </dgm:pt>
    <dgm:pt modelId="{46B3A212-5EC8-4B30-9FF8-C81A4C8EE232}" type="parTrans" cxnId="{A261F447-3BD9-469A-8F24-006D7D3A1716}">
      <dgm:prSet/>
      <dgm:spPr/>
      <dgm:t>
        <a:bodyPr/>
        <a:lstStyle/>
        <a:p>
          <a:endParaRPr lang="en-US"/>
        </a:p>
      </dgm:t>
    </dgm:pt>
    <dgm:pt modelId="{3D1208DD-907A-4764-9D61-9A882465F9DD}" type="sibTrans" cxnId="{A261F447-3BD9-469A-8F24-006D7D3A1716}">
      <dgm:prSet/>
      <dgm:spPr/>
      <dgm:t>
        <a:bodyPr/>
        <a:lstStyle/>
        <a:p>
          <a:endParaRPr lang="en-US"/>
        </a:p>
      </dgm:t>
    </dgm:pt>
    <dgm:pt modelId="{5FCDF111-1019-4579-A2F7-20C9AF3AE5C8}" type="pres">
      <dgm:prSet presAssocID="{6EA2D112-02EB-4A49-B503-8D013550DE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CA4795-280E-4B6D-9E21-A76165D65350}" type="pres">
      <dgm:prSet presAssocID="{4AE5BA13-57A7-4A33-B12B-E71183C06583}" presName="parentText" presStyleLbl="node1" presStyleIdx="0" presStyleCnt="1" custLinFactNeighborX="203" custLinFactNeighborY="1974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88B47B4-7BB9-47A6-9467-367269E7FEA1}" type="presOf" srcId="{6EA2D112-02EB-4A49-B503-8D013550DE5C}" destId="{5FCDF111-1019-4579-A2F7-20C9AF3AE5C8}" srcOrd="0" destOrd="0" presId="urn:microsoft.com/office/officeart/2005/8/layout/vList2"/>
    <dgm:cxn modelId="{3EE4E2A2-0202-40CE-B610-FB7E48F08CBE}" type="presOf" srcId="{4AE5BA13-57A7-4A33-B12B-E71183C06583}" destId="{7FCA4795-280E-4B6D-9E21-A76165D65350}" srcOrd="0" destOrd="0" presId="urn:microsoft.com/office/officeart/2005/8/layout/vList2"/>
    <dgm:cxn modelId="{A261F447-3BD9-469A-8F24-006D7D3A1716}" srcId="{6EA2D112-02EB-4A49-B503-8D013550DE5C}" destId="{4AE5BA13-57A7-4A33-B12B-E71183C06583}" srcOrd="0" destOrd="0" parTransId="{46B3A212-5EC8-4B30-9FF8-C81A4C8EE232}" sibTransId="{3D1208DD-907A-4764-9D61-9A882465F9DD}"/>
    <dgm:cxn modelId="{BFC2E090-ABAC-4817-864C-B7517F7976A8}" type="presParOf" srcId="{5FCDF111-1019-4579-A2F7-20C9AF3AE5C8}" destId="{7FCA4795-280E-4B6D-9E21-A76165D6535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9217A04-0A74-49EF-BB48-1F9CD03D96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8ED2B36-C9D0-4474-8A16-0DB9D50EDE79}">
      <dgm:prSet/>
      <dgm:spPr/>
      <dgm:t>
        <a:bodyPr/>
        <a:lstStyle/>
        <a:p>
          <a:r>
            <a:rPr lang="en-US" b="1" i="1" baseline="0" dirty="0"/>
            <a:t>ACSA It’s What I love </a:t>
          </a:r>
          <a:r>
            <a:rPr lang="en-US" b="1" i="1" baseline="0" dirty="0" err="1"/>
            <a:t>Constanța</a:t>
          </a:r>
          <a:endParaRPr lang="en-US" dirty="0"/>
        </a:p>
      </dgm:t>
    </dgm:pt>
    <dgm:pt modelId="{91AD7A1F-45AF-42A0-BF36-4404D45A34AB}" type="parTrans" cxnId="{E31EACCF-61FB-4F00-82D2-30EED0E995BD}">
      <dgm:prSet/>
      <dgm:spPr/>
      <dgm:t>
        <a:bodyPr/>
        <a:lstStyle/>
        <a:p>
          <a:endParaRPr lang="en-US"/>
        </a:p>
      </dgm:t>
    </dgm:pt>
    <dgm:pt modelId="{2DAC62AE-C3CB-4185-AD4E-1DB33CBF5683}" type="sibTrans" cxnId="{E31EACCF-61FB-4F00-82D2-30EED0E995BD}">
      <dgm:prSet/>
      <dgm:spPr/>
      <dgm:t>
        <a:bodyPr/>
        <a:lstStyle/>
        <a:p>
          <a:endParaRPr lang="en-US"/>
        </a:p>
      </dgm:t>
    </dgm:pt>
    <dgm:pt modelId="{57977B66-8C13-465C-8D77-6BA14CCF3F44}" type="pres">
      <dgm:prSet presAssocID="{39217A04-0A74-49EF-BB48-1F9CD03D968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FC8589-D18C-4B79-B889-E27BB8BD8A5D}" type="pres">
      <dgm:prSet presAssocID="{C8ED2B36-C9D0-4474-8A16-0DB9D50EDE7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3448EE0-46BB-4659-95F4-94C62DB0AD76}" type="presOf" srcId="{39217A04-0A74-49EF-BB48-1F9CD03D9686}" destId="{57977B66-8C13-465C-8D77-6BA14CCF3F44}" srcOrd="0" destOrd="0" presId="urn:microsoft.com/office/officeart/2005/8/layout/vList2"/>
    <dgm:cxn modelId="{E31EACCF-61FB-4F00-82D2-30EED0E995BD}" srcId="{39217A04-0A74-49EF-BB48-1F9CD03D9686}" destId="{C8ED2B36-C9D0-4474-8A16-0DB9D50EDE79}" srcOrd="0" destOrd="0" parTransId="{91AD7A1F-45AF-42A0-BF36-4404D45A34AB}" sibTransId="{2DAC62AE-C3CB-4185-AD4E-1DB33CBF5683}"/>
    <dgm:cxn modelId="{954426E3-C9C9-4916-BAB5-0D318D9EB16A}" type="presOf" srcId="{C8ED2B36-C9D0-4474-8A16-0DB9D50EDE79}" destId="{23FC8589-D18C-4B79-B889-E27BB8BD8A5D}" srcOrd="0" destOrd="0" presId="urn:microsoft.com/office/officeart/2005/8/layout/vList2"/>
    <dgm:cxn modelId="{84E62CC9-16DA-49F8-ACDA-A9A89EF1324A}" type="presParOf" srcId="{57977B66-8C13-465C-8D77-6BA14CCF3F44}" destId="{23FC8589-D18C-4B79-B889-E27BB8BD8A5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F7D38B-D4F6-4738-B10C-F696B4211EC7}">
      <dsp:nvSpPr>
        <dsp:cNvPr id="0" name=""/>
        <dsp:cNvSpPr/>
      </dsp:nvSpPr>
      <dsp:spPr>
        <a:xfrm>
          <a:off x="0" y="1715"/>
          <a:ext cx="7211683" cy="879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1" kern="1200" baseline="0" dirty="0"/>
            <a:t>ACSA It’s What I love </a:t>
          </a:r>
          <a:r>
            <a:rPr lang="en-US" sz="2800" b="1" i="1" kern="1200" baseline="0" dirty="0" err="1"/>
            <a:t>Constanța</a:t>
          </a:r>
          <a:endParaRPr lang="en-US" sz="2100" kern="1200" dirty="0"/>
        </a:p>
      </dsp:txBody>
      <dsp:txXfrm>
        <a:off x="42950" y="44665"/>
        <a:ext cx="7125783" cy="7939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CA4795-280E-4B6D-9E21-A76165D65350}">
      <dsp:nvSpPr>
        <dsp:cNvPr id="0" name=""/>
        <dsp:cNvSpPr/>
      </dsp:nvSpPr>
      <dsp:spPr>
        <a:xfrm>
          <a:off x="0" y="22755"/>
          <a:ext cx="6796177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i="1" kern="1200" baseline="0" dirty="0" smtClean="0"/>
            <a:t>Sibiu Dance Competition 2023</a:t>
          </a:r>
          <a:endParaRPr lang="en-US" sz="3300" kern="1200" dirty="0"/>
        </a:p>
      </dsp:txBody>
      <dsp:txXfrm>
        <a:off x="38638" y="61393"/>
        <a:ext cx="6718901" cy="71422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CA4795-280E-4B6D-9E21-A76165D65350}">
      <dsp:nvSpPr>
        <dsp:cNvPr id="0" name=""/>
        <dsp:cNvSpPr/>
      </dsp:nvSpPr>
      <dsp:spPr>
        <a:xfrm>
          <a:off x="0" y="74027"/>
          <a:ext cx="6796177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i="1" kern="1200" baseline="0" dirty="0" smtClean="0"/>
            <a:t>Gala </a:t>
          </a:r>
          <a:r>
            <a:rPr lang="en-US" sz="2700" b="1" i="1" kern="1200" baseline="0" dirty="0" err="1" smtClean="0"/>
            <a:t>Voluntarilor</a:t>
          </a:r>
          <a:r>
            <a:rPr lang="en-US" sz="2700" b="1" i="1" kern="1200" baseline="0" dirty="0" smtClean="0"/>
            <a:t> - 5.12.2023 Constanta</a:t>
          </a:r>
          <a:endParaRPr lang="en-US" sz="2700" kern="1200" dirty="0"/>
        </a:p>
      </dsp:txBody>
      <dsp:txXfrm>
        <a:off x="31613" y="105640"/>
        <a:ext cx="6732951" cy="58436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CA4795-280E-4B6D-9E21-A76165D65350}">
      <dsp:nvSpPr>
        <dsp:cNvPr id="0" name=""/>
        <dsp:cNvSpPr/>
      </dsp:nvSpPr>
      <dsp:spPr>
        <a:xfrm>
          <a:off x="0" y="133185"/>
          <a:ext cx="7147645" cy="6955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900" b="1" i="1" kern="1200" baseline="0" dirty="0" smtClean="0"/>
            <a:t>SOCIAL DANCE FEST CONSTANTA 2024</a:t>
          </a:r>
          <a:endParaRPr lang="en-US" sz="2900" kern="1200" dirty="0"/>
        </a:p>
      </dsp:txBody>
      <dsp:txXfrm>
        <a:off x="33955" y="167140"/>
        <a:ext cx="7079735" cy="62765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C92A3-DD35-46BB-8069-D8AE8D7F6782}" type="datetimeFigureOut">
              <a:rPr lang="en-US" smtClean="0"/>
              <a:t>8/29/2024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E8E62C-448B-401D-B6FE-CE49E2BCF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952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8E62C-448B-401D-B6FE-CE49E2BCF43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774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8E62C-448B-401D-B6FE-CE49E2BCF43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222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8D112681-95D6-47BB-B514-F76398915F1C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F5A570B4-4126-4719-A5B0-5DDCC9DA0B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63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468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D112681-95D6-47BB-B514-F76398915F1C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5A570B4-4126-4719-A5B0-5DDCC9DA0B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681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24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328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30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97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36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293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8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D112681-95D6-47BB-B514-F76398915F1C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5A570B4-4126-4719-A5B0-5DDCC9DA0B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772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D112681-95D6-47BB-B514-F76398915F1C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5A570B4-4126-4719-A5B0-5DDCC9DA0B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28379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D112681-95D6-47BB-B514-F76398915F1C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5A570B4-4126-4719-A5B0-5DDCC9DA0B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151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859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8752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876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D112681-95D6-47BB-B514-F76398915F1C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5A570B4-4126-4719-A5B0-5DDCC9DA0B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373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12681-95D6-47BB-B514-F76398915F1C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570B4-4126-4719-A5B0-5DDCC9DA0B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46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12" Type="http://schemas.openxmlformats.org/officeDocument/2006/relationships/image" Target="../media/image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7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9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openxmlformats.org/officeDocument/2006/relationships/image" Target="../media/image16.jpeg"/><Relationship Id="rId5" Type="http://schemas.openxmlformats.org/officeDocument/2006/relationships/diagramColors" Target="../diagrams/colors3.xml"/><Relationship Id="rId10" Type="http://schemas.openxmlformats.org/officeDocument/2006/relationships/image" Target="../media/image15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image" Target="../media/image23.jpeg"/><Relationship Id="rId5" Type="http://schemas.openxmlformats.org/officeDocument/2006/relationships/diagramColors" Target="../diagrams/colors4.xml"/><Relationship Id="rId10" Type="http://schemas.openxmlformats.org/officeDocument/2006/relationships/image" Target="../media/image22.jpe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25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openxmlformats.org/officeDocument/2006/relationships/image" Target="../media/image29.jpeg"/><Relationship Id="rId5" Type="http://schemas.openxmlformats.org/officeDocument/2006/relationships/diagramColors" Target="../diagrams/colors5.xml"/><Relationship Id="rId10" Type="http://schemas.openxmlformats.org/officeDocument/2006/relationships/image" Target="../media/image28.jpe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30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openxmlformats.org/officeDocument/2006/relationships/image" Target="../media/image34.jpeg"/><Relationship Id="rId5" Type="http://schemas.openxmlformats.org/officeDocument/2006/relationships/diagramColors" Target="../diagrams/colors6.xml"/><Relationship Id="rId10" Type="http://schemas.openxmlformats.org/officeDocument/2006/relationships/image" Target="../media/image33.jpeg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diagramLayout" Target="../diagrams/layout7.xml"/><Relationship Id="rId7" Type="http://schemas.openxmlformats.org/officeDocument/2006/relationships/image" Target="../media/image35.jp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10" Type="http://schemas.openxmlformats.org/officeDocument/2006/relationships/image" Target="../media/image38.jpeg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37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jpe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diagramLayout" Target="../diagrams/layout8.xml"/><Relationship Id="rId7" Type="http://schemas.openxmlformats.org/officeDocument/2006/relationships/image" Target="../media/image49.jp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openxmlformats.org/officeDocument/2006/relationships/image" Target="../media/image53.jpeg"/><Relationship Id="rId5" Type="http://schemas.openxmlformats.org/officeDocument/2006/relationships/diagramColors" Target="../diagrams/colors8.xml"/><Relationship Id="rId10" Type="http://schemas.openxmlformats.org/officeDocument/2006/relationships/image" Target="../media/image52.jpeg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5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diagramLayout" Target="../diagrams/layout9.xml"/><Relationship Id="rId7" Type="http://schemas.openxmlformats.org/officeDocument/2006/relationships/image" Target="../media/image54.jpeg"/><Relationship Id="rId12" Type="http://schemas.openxmlformats.org/officeDocument/2006/relationships/image" Target="../media/image59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openxmlformats.org/officeDocument/2006/relationships/image" Target="../media/image58.jpeg"/><Relationship Id="rId5" Type="http://schemas.openxmlformats.org/officeDocument/2006/relationships/diagramColors" Target="../diagrams/colors9.xml"/><Relationship Id="rId10" Type="http://schemas.openxmlformats.org/officeDocument/2006/relationships/image" Target="../media/image57.jpeg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5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13" Type="http://schemas.openxmlformats.org/officeDocument/2006/relationships/image" Target="../media/image66.jpeg"/><Relationship Id="rId3" Type="http://schemas.openxmlformats.org/officeDocument/2006/relationships/diagramLayout" Target="../diagrams/layout10.xml"/><Relationship Id="rId7" Type="http://schemas.openxmlformats.org/officeDocument/2006/relationships/image" Target="../media/image60.jpeg"/><Relationship Id="rId12" Type="http://schemas.openxmlformats.org/officeDocument/2006/relationships/image" Target="../media/image65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openxmlformats.org/officeDocument/2006/relationships/image" Target="../media/image64.jpeg"/><Relationship Id="rId5" Type="http://schemas.openxmlformats.org/officeDocument/2006/relationships/diagramColors" Target="../diagrams/colors10.xml"/><Relationship Id="rId10" Type="http://schemas.openxmlformats.org/officeDocument/2006/relationships/image" Target="../media/image63.jpeg"/><Relationship Id="rId4" Type="http://schemas.openxmlformats.org/officeDocument/2006/relationships/diagramQuickStyle" Target="../diagrams/quickStyle10.xml"/><Relationship Id="rId9" Type="http://schemas.openxmlformats.org/officeDocument/2006/relationships/image" Target="../media/image6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13" Type="http://schemas.openxmlformats.org/officeDocument/2006/relationships/image" Target="../media/image72.jpe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12" Type="http://schemas.openxmlformats.org/officeDocument/2006/relationships/image" Target="../media/image7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11" Type="http://schemas.openxmlformats.org/officeDocument/2006/relationships/image" Target="../media/image70.jpeg"/><Relationship Id="rId5" Type="http://schemas.openxmlformats.org/officeDocument/2006/relationships/diagramQuickStyle" Target="../diagrams/quickStyle12.xml"/><Relationship Id="rId10" Type="http://schemas.openxmlformats.org/officeDocument/2006/relationships/image" Target="../media/image69.jpeg"/><Relationship Id="rId4" Type="http://schemas.openxmlformats.org/officeDocument/2006/relationships/diagramLayout" Target="../diagrams/layout12.xml"/><Relationship Id="rId9" Type="http://schemas.openxmlformats.org/officeDocument/2006/relationships/image" Target="../media/image68.jpeg"/><Relationship Id="rId14" Type="http://schemas.openxmlformats.org/officeDocument/2006/relationships/image" Target="../media/image7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focuspress.ro/sportivele-de-la-its-what-i-love-constanta-au-obtinut-marele-premiu-la-dancero-competition/" TargetMode="External"/><Relationship Id="rId13" Type="http://schemas.openxmlformats.org/officeDocument/2006/relationships/hyperlink" Target="https://www.ziuaconstanta.ro/stiri/sport/gimnastele-de-la-it-s-what-i-love-constanta-pe-podium-la-nationale-ritmul-forta-si-gratia-ne-au-adus-o-bucurie-imensa-si-medalia-de-bronz-galerie-796954.html" TargetMode="External"/><Relationship Id="rId3" Type="http://schemas.openxmlformats.org/officeDocument/2006/relationships/diagramLayout" Target="../diagrams/layout13.xml"/><Relationship Id="rId7" Type="http://schemas.openxmlformats.org/officeDocument/2006/relationships/image" Target="../media/image74.png"/><Relationship Id="rId12" Type="http://schemas.openxmlformats.org/officeDocument/2006/relationships/hyperlink" Target="https://focuspress.ro/sportivele-clubului-its-what-i-love-constanta-medalie-de-bronz-la-evenimentul-regalul-gimnasticii-organizat-in-bucuresti/" TargetMode="External"/><Relationship Id="rId2" Type="http://schemas.openxmlformats.org/officeDocument/2006/relationships/diagramData" Target="../diagrams/data13.xml"/><Relationship Id="rId16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11" Type="http://schemas.openxmlformats.org/officeDocument/2006/relationships/hyperlink" Target="https://youtu.be/Kvs3co2iSc8" TargetMode="External"/><Relationship Id="rId5" Type="http://schemas.openxmlformats.org/officeDocument/2006/relationships/diagramColors" Target="../diagrams/colors13.xml"/><Relationship Id="rId15" Type="http://schemas.openxmlformats.org/officeDocument/2006/relationships/hyperlink" Target="https://cugetliber.ro/mobile/stiri-sport-mereu-pe-podium-aerobicii-constanteni-vedetele-campionatelor-nationale-de-la-bucuresti-466940" TargetMode="External"/><Relationship Id="rId10" Type="http://schemas.openxmlformats.org/officeDocument/2006/relationships/hyperlink" Target="https://www.facebook.com/loveanddance.ro" TargetMode="External"/><Relationship Id="rId4" Type="http://schemas.openxmlformats.org/officeDocument/2006/relationships/diagramQuickStyle" Target="../diagrams/quickStyle13.xml"/><Relationship Id="rId9" Type="http://schemas.openxmlformats.org/officeDocument/2006/relationships/hyperlink" Target="https://www.facebook.com/100281605941742/posts/pfbid02grV6Xq39Tp9eJhCeG3Vo2hoshxhRrg4JmQgyghgeFLWQbgrdKYNpikGnKjJKQ6JBl/" TargetMode="External"/><Relationship Id="rId14" Type="http://schemas.openxmlformats.org/officeDocument/2006/relationships/hyperlink" Target="https://m.ziuaconstanta.ro/stiri/sport/gimnastica-aerobica-medalii-la-nationale-pentru-cluburile-de-pe-litoral-document-796950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3F86DA9E-CED6-ED5E-3CBD-34251D7F684C}"/>
              </a:ext>
            </a:extLst>
          </p:cNvPr>
          <p:cNvGraphicFramePr/>
          <p:nvPr/>
        </p:nvGraphicFramePr>
        <p:xfrm>
          <a:off x="3812874" y="764374"/>
          <a:ext cx="7211683" cy="88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F4C3102-3A51-4824-F8EE-38525E714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647646"/>
            <a:ext cx="2767322" cy="4761780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"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Asociația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IT'S WHAT I LOVE CONSTANTA“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este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reprezentata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legal de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doamna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ELENA RUSA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în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calitate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de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fondator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al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Academiei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,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unde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se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regăsesc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multe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ramuri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stiluri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de dans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printre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care GIMNASTICA AEROBICA </a:t>
            </a:r>
            <a:endParaRPr lang="en-US" sz="1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Grupul</a:t>
            </a:r>
            <a:r>
              <a:rPr lang="en-US" sz="1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copii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de la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performanta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obținut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numeroase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titluri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la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concursurile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Naționale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precum Dance World Cup, Dance.ro, Young Artist Grand Prix,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etc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) .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5" name="Picture 4" descr="A person and a child playing with a ball in a room&#10;&#10;Description automatically generated with medium confidence">
            <a:extLst>
              <a:ext uri="{FF2B5EF4-FFF2-40B4-BE49-F238E27FC236}">
                <a16:creationId xmlns:a16="http://schemas.microsoft.com/office/drawing/2014/main" xmlns="" id="{02DB5CEA-E593-2A8A-35C1-7710C1ADF02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979" y="1825427"/>
            <a:ext cx="2060804" cy="2747739"/>
          </a:xfrm>
          <a:prstGeom prst="rect">
            <a:avLst/>
          </a:prstGeom>
        </p:spPr>
      </p:pic>
      <p:pic>
        <p:nvPicPr>
          <p:cNvPr id="7" name="Picture 6" descr="A group of people playing a game&#10;&#10;Description automatically generated with low confidence">
            <a:extLst>
              <a:ext uri="{FF2B5EF4-FFF2-40B4-BE49-F238E27FC236}">
                <a16:creationId xmlns:a16="http://schemas.microsoft.com/office/drawing/2014/main" xmlns="" id="{BEE6A2E5-CA2F-3CAA-799E-09ED5E1938C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1671">
            <a:off x="5875186" y="1645088"/>
            <a:ext cx="3426977" cy="2570233"/>
          </a:xfrm>
          <a:prstGeom prst="rect">
            <a:avLst/>
          </a:prstGeom>
        </p:spPr>
      </p:pic>
      <p:pic>
        <p:nvPicPr>
          <p:cNvPr id="9" name="Picture 8" descr="A picture containing indoor, bedroom&#10;&#10;Description automatically generated">
            <a:extLst>
              <a:ext uri="{FF2B5EF4-FFF2-40B4-BE49-F238E27FC236}">
                <a16:creationId xmlns:a16="http://schemas.microsoft.com/office/drawing/2014/main" xmlns="" id="{36C91DCB-A087-A998-BAF4-E66F3A7714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8900">
            <a:off x="8839510" y="1801778"/>
            <a:ext cx="3379584" cy="2534688"/>
          </a:xfrm>
          <a:prstGeom prst="rect">
            <a:avLst/>
          </a:prstGeom>
        </p:spPr>
      </p:pic>
      <p:pic>
        <p:nvPicPr>
          <p:cNvPr id="11" name="Picture 10" descr="A group of people in a circle&#10;&#10;Description automatically generated with low confidence">
            <a:extLst>
              <a:ext uri="{FF2B5EF4-FFF2-40B4-BE49-F238E27FC236}">
                <a16:creationId xmlns:a16="http://schemas.microsoft.com/office/drawing/2014/main" xmlns="" id="{CD220A2B-D372-8C5F-35A2-482EC08BF8E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973" y="4068837"/>
            <a:ext cx="3422068" cy="2566551"/>
          </a:xfrm>
          <a:prstGeom prst="rect">
            <a:avLst/>
          </a:prstGeom>
        </p:spPr>
      </p:pic>
      <p:pic>
        <p:nvPicPr>
          <p:cNvPr id="13" name="Picture 12" descr="A group of people in a room&#10;&#10;Description automatically generated with low confidence">
            <a:extLst>
              <a:ext uri="{FF2B5EF4-FFF2-40B4-BE49-F238E27FC236}">
                <a16:creationId xmlns:a16="http://schemas.microsoft.com/office/drawing/2014/main" xmlns="" id="{8336BC72-A954-6A8D-1068-FDA78C12B8C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017" y="4860503"/>
            <a:ext cx="2366513" cy="17748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CCF94C52-E3B8-BAC2-DBAA-12293EA7800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041" y="4492630"/>
            <a:ext cx="2857011" cy="214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972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6A5DE15D-A0D0-30D9-8890-2A03A8F2E2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5861707"/>
              </p:ext>
            </p:extLst>
          </p:nvPr>
        </p:nvGraphicFramePr>
        <p:xfrm>
          <a:off x="3050875" y="1187068"/>
          <a:ext cx="7369834" cy="676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064A57A-B884-6A7D-D2C3-7FFE01A76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92569"/>
            <a:ext cx="2583611" cy="4420374"/>
          </a:xfrm>
        </p:spPr>
        <p:txBody>
          <a:bodyPr>
            <a:normAutofit/>
          </a:bodyPr>
          <a:lstStyle/>
          <a:p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Impletim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hobby-</a:t>
            </a:r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ul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cu </a:t>
            </a:r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relaxarea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si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distracția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descoperind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ș</a:t>
            </a:r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î</a:t>
            </a:r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nsãmântând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dragostea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pentru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dans de </a:t>
            </a:r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orice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fel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descoperind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ș</a:t>
            </a:r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cultivând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performanța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î</a:t>
            </a:r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inima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ei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ș</a:t>
            </a:r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 </a:t>
            </a:r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colegelor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!</a:t>
            </a:r>
          </a:p>
          <a:p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Hobby </a:t>
            </a:r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transformat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in </a:t>
            </a:r>
            <a:r>
              <a:rPr lang="en-US" sz="2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pasiune</a:t>
            </a:r>
            <a:r>
              <a:rPr lang="en-US" sz="2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n-US" sz="2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8" name="Picture 7" descr="A group of children wearing clothing&#10;&#10;Description automatically generated with low confidence">
            <a:extLst>
              <a:ext uri="{FF2B5EF4-FFF2-40B4-BE49-F238E27FC236}">
                <a16:creationId xmlns:a16="http://schemas.microsoft.com/office/drawing/2014/main" xmlns="" id="{AA23239B-0A7F-57FD-9639-AC6F55634A2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626" y="1863306"/>
            <a:ext cx="3447679" cy="2479692"/>
          </a:xfrm>
          <a:prstGeom prst="rect">
            <a:avLst/>
          </a:prstGeom>
        </p:spPr>
      </p:pic>
      <p:pic>
        <p:nvPicPr>
          <p:cNvPr id="10" name="Picture 9" descr="A picture containing snow, person&#10;&#10;Description automatically generated">
            <a:extLst>
              <a:ext uri="{FF2B5EF4-FFF2-40B4-BE49-F238E27FC236}">
                <a16:creationId xmlns:a16="http://schemas.microsoft.com/office/drawing/2014/main" xmlns="" id="{FC4FC025-834C-F19A-74B9-BA8BDD397F0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927" y="4342998"/>
            <a:ext cx="2812211" cy="2419309"/>
          </a:xfrm>
          <a:prstGeom prst="rect">
            <a:avLst/>
          </a:prstGeom>
        </p:spPr>
      </p:pic>
      <p:pic>
        <p:nvPicPr>
          <p:cNvPr id="12" name="Picture 11" descr="A group of women posing for a photo&#10;&#10;Description automatically generated with medium confidence">
            <a:extLst>
              <a:ext uri="{FF2B5EF4-FFF2-40B4-BE49-F238E27FC236}">
                <a16:creationId xmlns:a16="http://schemas.microsoft.com/office/drawing/2014/main" xmlns="" id="{6CC74AB5-6691-F035-45EE-6D6ECEA14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411" y="2113189"/>
            <a:ext cx="4209691" cy="4249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33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3F86DA9E-CED6-ED5E-3CBD-34251D7F68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2819161"/>
              </p:ext>
            </p:extLst>
          </p:nvPr>
        </p:nvGraphicFramePr>
        <p:xfrm>
          <a:off x="3812874" y="764374"/>
          <a:ext cx="7211683" cy="88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F4C3102-3A51-4824-F8EE-38525E714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947" y="2194560"/>
            <a:ext cx="2545649" cy="1836333"/>
          </a:xfrm>
        </p:spPr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Cu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pași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mici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și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resurse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puține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sportivii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au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reușit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sã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se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remarce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și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sã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obțină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trofee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premii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și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medalii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tât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la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competiții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locale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cât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și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naționale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8" name="Picture 7" descr="A picture containing text, posing, group&#10;&#10;Description automatically generated">
            <a:extLst>
              <a:ext uri="{FF2B5EF4-FFF2-40B4-BE49-F238E27FC236}">
                <a16:creationId xmlns:a16="http://schemas.microsoft.com/office/drawing/2014/main" xmlns="" id="{FB08CDE2-B37F-4D14-3928-DD7B5B32401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7376">
            <a:off x="3053304" y="1623776"/>
            <a:ext cx="2506424" cy="2509459"/>
          </a:xfrm>
          <a:prstGeom prst="rect">
            <a:avLst/>
          </a:prstGeom>
        </p:spPr>
      </p:pic>
      <p:pic>
        <p:nvPicPr>
          <p:cNvPr id="10" name="Picture 9" descr="A group of children posing for a photo&#10;&#10;Description automatically generated">
            <a:extLst>
              <a:ext uri="{FF2B5EF4-FFF2-40B4-BE49-F238E27FC236}">
                <a16:creationId xmlns:a16="http://schemas.microsoft.com/office/drawing/2014/main" xmlns="" id="{3AEA0417-6C5C-1974-917F-53C0F4B7575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1485">
            <a:off x="3140544" y="4058848"/>
            <a:ext cx="2690459" cy="2690459"/>
          </a:xfrm>
          <a:prstGeom prst="rect">
            <a:avLst/>
          </a:prstGeom>
        </p:spPr>
      </p:pic>
      <p:pic>
        <p:nvPicPr>
          <p:cNvPr id="12" name="Picture 11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xmlns="" id="{39744578-A9FE-12DC-3254-D0DC72C3DF0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72208">
            <a:off x="5786305" y="4405203"/>
            <a:ext cx="2626453" cy="1969840"/>
          </a:xfrm>
          <a:prstGeom prst="rect">
            <a:avLst/>
          </a:prstGeom>
        </p:spPr>
      </p:pic>
      <p:pic>
        <p:nvPicPr>
          <p:cNvPr id="14" name="Picture 13" descr="A picture containing calendar&#10;&#10;Description automatically generated">
            <a:extLst>
              <a:ext uri="{FF2B5EF4-FFF2-40B4-BE49-F238E27FC236}">
                <a16:creationId xmlns:a16="http://schemas.microsoft.com/office/drawing/2014/main" xmlns="" id="{C37DE2F4-D3FF-9F7E-844C-B5217614185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5919">
            <a:off x="7971073" y="1963728"/>
            <a:ext cx="3780301" cy="1980720"/>
          </a:xfrm>
          <a:prstGeom prst="rect">
            <a:avLst/>
          </a:prstGeom>
        </p:spPr>
      </p:pic>
      <p:pic>
        <p:nvPicPr>
          <p:cNvPr id="18" name="Picture 17" descr="A picture containing person, group, sport, dancer&#10;&#10;Description automatically generated">
            <a:extLst>
              <a:ext uri="{FF2B5EF4-FFF2-40B4-BE49-F238E27FC236}">
                <a16:creationId xmlns:a16="http://schemas.microsoft.com/office/drawing/2014/main" xmlns="" id="{26709A33-DB9E-D0D7-4989-CC7FD6E20FB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4530">
            <a:off x="5475184" y="1807015"/>
            <a:ext cx="2506207" cy="2490543"/>
          </a:xfrm>
          <a:prstGeom prst="rect">
            <a:avLst/>
          </a:prstGeom>
        </p:spPr>
      </p:pic>
      <p:pic>
        <p:nvPicPr>
          <p:cNvPr id="22" name="Picture 21" descr="A group of people in clothing&#10;&#10;Description automatically generated with low confidence">
            <a:extLst>
              <a:ext uri="{FF2B5EF4-FFF2-40B4-BE49-F238E27FC236}">
                <a16:creationId xmlns:a16="http://schemas.microsoft.com/office/drawing/2014/main" xmlns="" id="{9D0AA72D-9760-35C9-C1B5-58F2EB03938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2030">
            <a:off x="8239560" y="4309818"/>
            <a:ext cx="3718141" cy="2093175"/>
          </a:xfrm>
          <a:prstGeom prst="rect">
            <a:avLst/>
          </a:prstGeom>
        </p:spPr>
      </p:pic>
      <p:pic>
        <p:nvPicPr>
          <p:cNvPr id="24" name="Picture 2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xmlns="" id="{99532A76-225E-7190-3B10-751CA73C2D1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09" y="4156847"/>
            <a:ext cx="2794959" cy="209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931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xmlns="" id="{D7E91B9C-F251-0E70-1667-B140B3625D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2101838"/>
              </p:ext>
            </p:extLst>
          </p:nvPr>
        </p:nvGraphicFramePr>
        <p:xfrm>
          <a:off x="4919028" y="138844"/>
          <a:ext cx="6796177" cy="814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84962A0A-9983-AFFC-6C67-6C23E0710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2721" y="1071154"/>
            <a:ext cx="3931780" cy="5394961"/>
          </a:xfrm>
        </p:spPr>
        <p:txBody>
          <a:bodyPr>
            <a:noAutofit/>
          </a:bodyPr>
          <a:lstStyle/>
          <a:p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Sportivele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la „It’s What I love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Constanța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au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oferit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spectacol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zile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scena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Teatrului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Lipscani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din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Bucureşti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la </a:t>
            </a:r>
            <a:r>
              <a:rPr lang="en-US" sz="16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DanceRo</a:t>
            </a:r>
            <a:r>
              <a:rPr lang="en-US" sz="16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Competition 2022</a:t>
            </a:r>
            <a:endParaRPr lang="en-US" sz="1600" b="1" i="1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parcursul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celor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două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zile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concurs, au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fost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peste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400 de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momente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artistice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naţionale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şi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internaţionale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din care 39 ale </a:t>
            </a:r>
            <a:r>
              <a:rPr lang="en-US" sz="1600" b="1" i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şcolii</a:t>
            </a:r>
            <a:r>
              <a:rPr lang="en-US" sz="1600" b="1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„It’s What I love” by Elena </a:t>
            </a:r>
            <a:r>
              <a:rPr lang="en-US" sz="1600" b="1" i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Ruşa</a:t>
            </a:r>
            <a:r>
              <a:rPr lang="en-US" sz="1600" b="1" i="1" dirty="0" smtClean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Marele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premiu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al </a:t>
            </a:r>
            <a:r>
              <a:rPr lang="en-US" sz="16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concursului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se </a:t>
            </a:r>
            <a:r>
              <a:rPr lang="en-US" sz="16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acordă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It's What I Love by Elena </a:t>
            </a:r>
            <a:r>
              <a:rPr lang="en-US" sz="16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Rusa</a:t>
            </a:r>
            <a:r>
              <a:rPr 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! </a:t>
            </a:r>
            <a:endParaRPr lang="en-US" sz="1600" b="1" dirty="0">
              <a:solidFill>
                <a:schemeClr val="accent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 2 </a:t>
            </a:r>
            <a:r>
              <a:rPr lang="en-US" sz="16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zile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concurs , </a:t>
            </a:r>
            <a:r>
              <a:rPr lang="en-US" sz="16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peste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400 de </a:t>
            </a:r>
            <a:r>
              <a:rPr lang="en-US" sz="16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momente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artistice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naționale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și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internaționale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din care 39 ale #</a:t>
            </a:r>
            <a:r>
              <a:rPr lang="en-US" sz="16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itswhatilove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2 </a:t>
            </a:r>
            <a:r>
              <a:rPr lang="en-US" sz="16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momente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in </a:t>
            </a:r>
            <a:r>
              <a:rPr lang="en-US" sz="16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Marea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Gală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; 19 in total 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i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UCRAINEAN DANCE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i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CINDERELLA</a:t>
            </a:r>
            <a:endParaRPr lang="en-US" sz="1600" b="1" i="1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en-US" sz="1600" b="1" i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en-US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1600" b="1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n-US" sz="1600" b="1" i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DanceRo</a:t>
            </a:r>
            <a:r>
              <a:rPr lang="en-US" sz="1600" b="1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Competition </a:t>
            </a:r>
            <a:r>
              <a:rPr lang="en-US" sz="1600" b="1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 </a:t>
            </a:r>
          </a:p>
          <a:p>
            <a:pPr>
              <a:spcBef>
                <a:spcPts val="0"/>
              </a:spcBef>
            </a:pPr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Am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participat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cu 29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momente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am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luat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12medalii de </a:t>
            </a:r>
            <a:r>
              <a:rPr lang="en-US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aur</a:t>
            </a:r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2medalii </a:t>
            </a:r>
            <a:r>
              <a:rPr lang="en-US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argint</a:t>
            </a:r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1medalie de </a:t>
            </a:r>
            <a:r>
              <a:rPr lang="en-US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bronz</a:t>
            </a:r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13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mentiuni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plus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calificare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Dubai International Dance </a:t>
            </a:r>
            <a:r>
              <a:rPr lang="en-US" sz="1600" b="1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Competition</a:t>
            </a:r>
            <a:endParaRPr lang="en-US" sz="1600" b="1" i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collage of a group of people in clothing&#10;&#10;Description automatically generated with medium confidence">
            <a:extLst>
              <a:ext uri="{FF2B5EF4-FFF2-40B4-BE49-F238E27FC236}">
                <a16:creationId xmlns:a16="http://schemas.microsoft.com/office/drawing/2014/main" xmlns="" id="{4BC4C894-282A-B70A-B8D2-3CB19F86766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4531">
            <a:off x="321566" y="212595"/>
            <a:ext cx="2636782" cy="2636782"/>
          </a:xfrm>
          <a:prstGeom prst="rect">
            <a:avLst/>
          </a:prstGeom>
        </p:spPr>
      </p:pic>
      <p:pic>
        <p:nvPicPr>
          <p:cNvPr id="10" name="Picture 9" descr="A group of people performing on stage&#10;&#10;Description automatically generated with medium confidence">
            <a:extLst>
              <a:ext uri="{FF2B5EF4-FFF2-40B4-BE49-F238E27FC236}">
                <a16:creationId xmlns:a16="http://schemas.microsoft.com/office/drawing/2014/main" xmlns="" id="{7D38A379-E899-3F12-9073-D7B2B9330DA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6486">
            <a:off x="2642243" y="1739294"/>
            <a:ext cx="2962988" cy="2962988"/>
          </a:xfrm>
          <a:prstGeom prst="rect">
            <a:avLst/>
          </a:prstGeom>
        </p:spPr>
      </p:pic>
      <p:pic>
        <p:nvPicPr>
          <p:cNvPr id="12" name="Picture 11" descr="A picture containing text, indoor, different, bunch&#10;&#10;Description automatically generated">
            <a:extLst>
              <a:ext uri="{FF2B5EF4-FFF2-40B4-BE49-F238E27FC236}">
                <a16:creationId xmlns:a16="http://schemas.microsoft.com/office/drawing/2014/main" xmlns="" id="{653A967E-7BA0-2CB5-77F3-77C28FC945C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48" y="4163851"/>
            <a:ext cx="2677499" cy="2677499"/>
          </a:xfrm>
          <a:prstGeom prst="rect">
            <a:avLst/>
          </a:prstGeom>
        </p:spPr>
      </p:pic>
      <p:pic>
        <p:nvPicPr>
          <p:cNvPr id="14" name="Picture 13" descr="A picture containing text, indoor, posing&#10;&#10;Description automatically generated">
            <a:extLst>
              <a:ext uri="{FF2B5EF4-FFF2-40B4-BE49-F238E27FC236}">
                <a16:creationId xmlns:a16="http://schemas.microsoft.com/office/drawing/2014/main" xmlns="" id="{90D09CDA-71B5-255B-194C-5681FAE9627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223" y="4894957"/>
            <a:ext cx="1845512" cy="165558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1163" y="1071154"/>
            <a:ext cx="2820837" cy="18805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568" y="3477637"/>
            <a:ext cx="2817201" cy="18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520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xmlns="" id="{D7E91B9C-F251-0E70-1667-B140B3625D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0013497"/>
              </p:ext>
            </p:extLst>
          </p:nvPr>
        </p:nvGraphicFramePr>
        <p:xfrm>
          <a:off x="4919028" y="138844"/>
          <a:ext cx="6796177" cy="814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84962A0A-9983-AFFC-6C67-6C23E0710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676" y="1158240"/>
            <a:ext cx="3931780" cy="1152120"/>
          </a:xfrm>
        </p:spPr>
        <p:txBody>
          <a:bodyPr>
            <a:noAutofit/>
          </a:bodyPr>
          <a:lstStyle/>
          <a:p>
            <a:r>
              <a:rPr lang="en-US" sz="1600" b="1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Dubai International Dance Competition </a:t>
            </a:r>
            <a:r>
              <a:rPr lang="en-US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unde</a:t>
            </a:r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am </a:t>
            </a:r>
            <a:r>
              <a:rPr lang="en-US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participat</a:t>
            </a:r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cu 6 </a:t>
            </a:r>
            <a:r>
              <a:rPr lang="en-US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momente</a:t>
            </a:r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calificate</a:t>
            </a:r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sz="1600" b="1" i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2993"/>
            <a:ext cx="3506323" cy="249500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49971" y="513209"/>
            <a:ext cx="4399753" cy="329981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858" y="2310359"/>
            <a:ext cx="4547642" cy="45476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318" y="3831596"/>
            <a:ext cx="3729460" cy="30264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318" y="754926"/>
            <a:ext cx="3728681" cy="324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960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xmlns="" id="{D7E91B9C-F251-0E70-1667-B140B3625D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0105475"/>
              </p:ext>
            </p:extLst>
          </p:nvPr>
        </p:nvGraphicFramePr>
        <p:xfrm>
          <a:off x="4919028" y="138844"/>
          <a:ext cx="6796177" cy="814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84962A0A-9983-AFFC-6C67-6C23E0710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676" y="1158239"/>
            <a:ext cx="3931780" cy="2423161"/>
          </a:xfrm>
        </p:spPr>
        <p:txBody>
          <a:bodyPr>
            <a:noAutofit/>
          </a:bodyPr>
          <a:lstStyle/>
          <a:p>
            <a:r>
              <a:rPr lang="en-US" sz="1800" b="1" i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AllStylles</a:t>
            </a:r>
            <a:r>
              <a:rPr lang="en-US" sz="1800" b="1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IDC Competition</a:t>
            </a:r>
          </a:p>
          <a:p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Pentru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Noi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toti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cei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implicati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dezvoltarea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lor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fost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Trofeul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Bucuriei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pentru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echipa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 -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ziua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care s-au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cunoscut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ziua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care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-au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impartasit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emoțiile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au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învățat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experimentat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concurat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jucat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alergat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imbratisat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mult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dans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, 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bucurie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copilarie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.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Felicitări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parintilor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cu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suflet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care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fac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întâmple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astfel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momente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scriu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fiecare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pagina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cu drag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cartea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vietii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lor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! </a:t>
            </a:r>
            <a:endParaRPr lang="en-US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b="1" i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7256"/>
            <a:ext cx="3915676" cy="25012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04" y="3778547"/>
            <a:ext cx="3469945" cy="30794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209" y="994376"/>
            <a:ext cx="3880536" cy="25870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237" y="3778546"/>
            <a:ext cx="4352480" cy="290165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429" y="3736635"/>
            <a:ext cx="4336824" cy="294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582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xmlns="" id="{D7E91B9C-F251-0E70-1667-B140B3625D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8429289"/>
              </p:ext>
            </p:extLst>
          </p:nvPr>
        </p:nvGraphicFramePr>
        <p:xfrm>
          <a:off x="1822184" y="0"/>
          <a:ext cx="6796177" cy="814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84962A0A-9983-AFFC-6C67-6C23E0710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676" y="1158239"/>
            <a:ext cx="3931780" cy="2423161"/>
          </a:xfrm>
        </p:spPr>
        <p:txBody>
          <a:bodyPr>
            <a:noAutofit/>
          </a:bodyPr>
          <a:lstStyle/>
          <a:p>
            <a:r>
              <a:rPr lang="en-US" sz="1800" b="1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Sibiu Dance Competition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Sibiu Dance Competition Ballet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unde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am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participat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cu 5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momente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am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luat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en-US" sz="1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medalie</a:t>
            </a: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Bronz</a:t>
            </a: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, Top15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Top16 plus 2 burse scholarship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Mosa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Ballet School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Scholarship Elmhurst Senior Summer school </a:t>
            </a: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46234"/>
            <a:ext cx="3915676" cy="40117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80" y="3581400"/>
            <a:ext cx="3304920" cy="3276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80" y="354764"/>
            <a:ext cx="3341209" cy="32266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857" y="3245072"/>
            <a:ext cx="2281013" cy="361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27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ext&#10;&#10;Description automatically generated with low confidence">
            <a:extLst>
              <a:ext uri="{FF2B5EF4-FFF2-40B4-BE49-F238E27FC236}">
                <a16:creationId xmlns:a16="http://schemas.microsoft.com/office/drawing/2014/main" xmlns="" id="{207D0761-51D0-6628-DCE9-19EFAE85D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766" y="444772"/>
            <a:ext cx="2832440" cy="2984228"/>
          </a:xfrm>
          <a:prstGeom prst="rect">
            <a:avLst/>
          </a:prstGeom>
        </p:spPr>
      </p:pic>
      <p:pic>
        <p:nvPicPr>
          <p:cNvPr id="10" name="Picture 9" descr="A collage of a person in different poses&#10;&#10;Description automatically generated with low confidence">
            <a:extLst>
              <a:ext uri="{FF2B5EF4-FFF2-40B4-BE49-F238E27FC236}">
                <a16:creationId xmlns:a16="http://schemas.microsoft.com/office/drawing/2014/main" xmlns="" id="{A2290FA0-2BBA-F274-74DC-54920C8635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3" r="4652" b="3"/>
          <a:stretch/>
        </p:blipFill>
        <p:spPr>
          <a:xfrm>
            <a:off x="2991320" y="4149724"/>
            <a:ext cx="2206026" cy="2576641"/>
          </a:xfrm>
          <a:prstGeom prst="rect">
            <a:avLst/>
          </a:prstGeom>
        </p:spPr>
      </p:pic>
      <p:pic>
        <p:nvPicPr>
          <p:cNvPr id="6" name="Content Placeholder 5" descr="Graphical user interface, website&#10;&#10;Description automatically generated">
            <a:extLst>
              <a:ext uri="{FF2B5EF4-FFF2-40B4-BE49-F238E27FC236}">
                <a16:creationId xmlns:a16="http://schemas.microsoft.com/office/drawing/2014/main" xmlns="" id="{BB6BDA0D-07A0-5549-A818-A1F4A42B414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7" r="1059" b="6"/>
          <a:stretch/>
        </p:blipFill>
        <p:spPr>
          <a:xfrm>
            <a:off x="9101272" y="3639612"/>
            <a:ext cx="2746776" cy="3084079"/>
          </a:xfrm>
          <a:prstGeom prst="rect">
            <a:avLst/>
          </a:prstGeom>
        </p:spPr>
      </p:pic>
      <p:pic>
        <p:nvPicPr>
          <p:cNvPr id="16" name="Picture 15" descr="A group of people dancing on a stage&#10;&#10;Description automatically generated">
            <a:extLst>
              <a:ext uri="{FF2B5EF4-FFF2-40B4-BE49-F238E27FC236}">
                <a16:creationId xmlns:a16="http://schemas.microsoft.com/office/drawing/2014/main" xmlns="" id="{28DC87DB-1514-60EF-AAB0-13FEA4918C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02" y="1538419"/>
            <a:ext cx="3916958" cy="2611305"/>
          </a:xfrm>
          <a:prstGeom prst="rect">
            <a:avLst/>
          </a:prstGeom>
        </p:spPr>
      </p:pic>
      <p:pic>
        <p:nvPicPr>
          <p:cNvPr id="20" name="Picture 19" descr="A collage of a person in a swimsuit&#10;&#10;Description automatically generated with low confidence">
            <a:extLst>
              <a:ext uri="{FF2B5EF4-FFF2-40B4-BE49-F238E27FC236}">
                <a16:creationId xmlns:a16="http://schemas.microsoft.com/office/drawing/2014/main" xmlns="" id="{ADCE2CC1-991F-A5A1-365B-3A0826DA6A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02" y="3809657"/>
            <a:ext cx="2813600" cy="2813600"/>
          </a:xfrm>
          <a:prstGeom prst="rect">
            <a:avLst/>
          </a:prstGeom>
        </p:spPr>
      </p:pic>
      <p:pic>
        <p:nvPicPr>
          <p:cNvPr id="22" name="Picture 21" descr="Calendar&#10;&#10;Description automatically generated with low confidence">
            <a:extLst>
              <a:ext uri="{FF2B5EF4-FFF2-40B4-BE49-F238E27FC236}">
                <a16:creationId xmlns:a16="http://schemas.microsoft.com/office/drawing/2014/main" xmlns="" id="{1591C016-AEB6-E052-1A82-D9A5A10D72A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472" y="92254"/>
            <a:ext cx="3445517" cy="2267362"/>
          </a:xfrm>
          <a:prstGeom prst="rect">
            <a:avLst/>
          </a:prstGeom>
        </p:spPr>
      </p:pic>
      <p:pic>
        <p:nvPicPr>
          <p:cNvPr id="25" name="Picture 24" descr="A picture containing person, group, posing, standing&#10;&#10;Description automatically generated">
            <a:extLst>
              <a:ext uri="{FF2B5EF4-FFF2-40B4-BE49-F238E27FC236}">
                <a16:creationId xmlns:a16="http://schemas.microsoft.com/office/drawing/2014/main" xmlns="" id="{A8FC0E07-825F-5E7D-99F6-D59619F86FF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568" y="3639612"/>
            <a:ext cx="3479920" cy="3084079"/>
          </a:xfrm>
          <a:prstGeom prst="rect">
            <a:avLst/>
          </a:prstGeom>
        </p:spPr>
      </p:pic>
      <p:pic>
        <p:nvPicPr>
          <p:cNvPr id="29" name="Picture 28" descr="A picture containing text, floor, indoor&#10;&#10;Description automatically generated">
            <a:extLst>
              <a:ext uri="{FF2B5EF4-FFF2-40B4-BE49-F238E27FC236}">
                <a16:creationId xmlns:a16="http://schemas.microsoft.com/office/drawing/2014/main" xmlns="" id="{74F7424E-CF1C-EF03-31CE-738D3974F65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394" y="134309"/>
            <a:ext cx="2568274" cy="1714858"/>
          </a:xfrm>
          <a:prstGeom prst="rect">
            <a:avLst/>
          </a:prstGeom>
        </p:spPr>
      </p:pic>
      <p:pic>
        <p:nvPicPr>
          <p:cNvPr id="31" name="Picture 30" descr="A group of women in white dresses&#10;&#10;Description automatically generated with low confidence">
            <a:extLst>
              <a:ext uri="{FF2B5EF4-FFF2-40B4-BE49-F238E27FC236}">
                <a16:creationId xmlns:a16="http://schemas.microsoft.com/office/drawing/2014/main" xmlns="" id="{01E2921C-AAA7-9284-4BB6-DFF2A6AC368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930" y="1723988"/>
            <a:ext cx="1899246" cy="1899246"/>
          </a:xfrm>
          <a:prstGeom prst="rect">
            <a:avLst/>
          </a:prstGeom>
        </p:spPr>
      </p:pic>
      <p:pic>
        <p:nvPicPr>
          <p:cNvPr id="34" name="Picture 33" descr="A picture containing several, variety&#10;&#10;Description automatically generated">
            <a:extLst>
              <a:ext uri="{FF2B5EF4-FFF2-40B4-BE49-F238E27FC236}">
                <a16:creationId xmlns:a16="http://schemas.microsoft.com/office/drawing/2014/main" xmlns="" id="{4A34B91C-5274-487F-6C78-FFB3383A0EB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132" y="2367805"/>
            <a:ext cx="2206027" cy="170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12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xmlns="" id="{D7E91B9C-F251-0E70-1667-B140B3625D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3901858"/>
              </p:ext>
            </p:extLst>
          </p:nvPr>
        </p:nvGraphicFramePr>
        <p:xfrm>
          <a:off x="1822184" y="0"/>
          <a:ext cx="6796177" cy="814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56" y="769257"/>
            <a:ext cx="4303561" cy="60887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18971"/>
            <a:ext cx="3839029" cy="38390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279" y="3817777"/>
            <a:ext cx="3859041" cy="304022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622" y="653142"/>
            <a:ext cx="4136834" cy="413683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3210" y="1065242"/>
            <a:ext cx="2442161" cy="1953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28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xmlns="" id="{D7E91B9C-F251-0E70-1667-B140B3625D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1044081"/>
              </p:ext>
            </p:extLst>
          </p:nvPr>
        </p:nvGraphicFramePr>
        <p:xfrm>
          <a:off x="1822184" y="195714"/>
          <a:ext cx="7147645" cy="828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28" y="3730171"/>
            <a:ext cx="4029241" cy="29826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769" y="2127477"/>
            <a:ext cx="3599391" cy="45853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160" y="3193142"/>
            <a:ext cx="4434840" cy="35197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52" y="1150761"/>
            <a:ext cx="3671617" cy="26848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769" y="1088571"/>
            <a:ext cx="3328609" cy="24964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378" y="943428"/>
            <a:ext cx="4580062" cy="257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61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xmlns="" id="{D7E91B9C-F251-0E70-1667-B140B3625D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701717"/>
              </p:ext>
            </p:extLst>
          </p:nvPr>
        </p:nvGraphicFramePr>
        <p:xfrm>
          <a:off x="1822184" y="195714"/>
          <a:ext cx="7147645" cy="828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2839"/>
            <a:ext cx="4942742" cy="32951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800" y="3562839"/>
            <a:ext cx="4775200" cy="318346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1430"/>
            <a:ext cx="4952998" cy="330199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678" y="5003380"/>
            <a:ext cx="2792186" cy="186145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056" y="1274418"/>
            <a:ext cx="4764944" cy="317662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889" y="1024466"/>
            <a:ext cx="3473764" cy="231584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742" y="3323582"/>
            <a:ext cx="2558010" cy="216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39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xmlns="" id="{D7E91B9C-F251-0E70-1667-B140B3625D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8994853"/>
              </p:ext>
            </p:extLst>
          </p:nvPr>
        </p:nvGraphicFramePr>
        <p:xfrm>
          <a:off x="1822184" y="0"/>
          <a:ext cx="6796177" cy="814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84962A0A-9983-AFFC-6C67-6C23E0710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229" y="1538514"/>
            <a:ext cx="11843657" cy="5319486"/>
          </a:xfrm>
        </p:spPr>
        <p:txBody>
          <a:bodyPr>
            <a:noAutofit/>
          </a:bodyPr>
          <a:lstStyle/>
          <a:p>
            <a:pPr fontAlgn="base"/>
            <a:r>
              <a:rPr lang="en-US" sz="1400" b="1" i="1" dirty="0"/>
              <a:t> Elena </a:t>
            </a:r>
            <a:r>
              <a:rPr lang="en-US" sz="1400" b="1" i="1" dirty="0" err="1"/>
              <a:t>Rușa</a:t>
            </a:r>
            <a:r>
              <a:rPr lang="en-US" sz="1400" b="1" i="1" dirty="0"/>
              <a:t>, </a:t>
            </a:r>
            <a:r>
              <a:rPr lang="en-US" sz="1400" b="1" i="1" dirty="0" err="1"/>
              <a:t>antrenorul</a:t>
            </a:r>
            <a:r>
              <a:rPr lang="en-US" sz="1400" b="1" i="1" dirty="0"/>
              <a:t> </a:t>
            </a:r>
            <a:r>
              <a:rPr lang="en-US" sz="1400" b="1" i="1" dirty="0" err="1"/>
              <a:t>Clubului</a:t>
            </a:r>
            <a:r>
              <a:rPr lang="en-US" sz="1400" b="1" i="1" dirty="0"/>
              <a:t> </a:t>
            </a:r>
            <a:r>
              <a:rPr lang="en-US" sz="1400" b="1" i="1" dirty="0" err="1"/>
              <a:t>Sportiv</a:t>
            </a:r>
            <a:r>
              <a:rPr lang="en-US" sz="1400" b="1" i="1" dirty="0"/>
              <a:t> It's What I Love: ”</a:t>
            </a:r>
            <a:r>
              <a:rPr lang="en-US" sz="1400" b="1" i="1" dirty="0" err="1"/>
              <a:t>Suntem</a:t>
            </a:r>
            <a:r>
              <a:rPr lang="en-US" sz="1400" b="1" i="1" dirty="0"/>
              <a:t> </a:t>
            </a:r>
            <a:r>
              <a:rPr lang="en-US" sz="1400" b="1" i="1" dirty="0" err="1"/>
              <a:t>mândri</a:t>
            </a:r>
            <a:r>
              <a:rPr lang="en-US" sz="1400" b="1" i="1" dirty="0"/>
              <a:t> de </a:t>
            </a:r>
            <a:r>
              <a:rPr lang="en-US" sz="1400" b="1" i="1" dirty="0" err="1"/>
              <a:t>rezultatele</a:t>
            </a:r>
            <a:r>
              <a:rPr lang="en-US" sz="1400" b="1" i="1" dirty="0"/>
              <a:t> </a:t>
            </a:r>
            <a:r>
              <a:rPr lang="en-US" sz="1400" b="1" i="1" dirty="0" err="1"/>
              <a:t>obținute</a:t>
            </a:r>
            <a:r>
              <a:rPr lang="en-US" sz="1400" b="1" i="1" dirty="0"/>
              <a:t>, ne </a:t>
            </a:r>
            <a:r>
              <a:rPr lang="en-US" sz="1400" b="1" i="1" dirty="0" err="1"/>
              <a:t>bucurăm</a:t>
            </a:r>
            <a:r>
              <a:rPr lang="en-US" sz="1400" b="1" i="1" dirty="0"/>
              <a:t> </a:t>
            </a:r>
            <a:r>
              <a:rPr lang="en-US" sz="1400" b="1" i="1" dirty="0" err="1"/>
              <a:t>nespus</a:t>
            </a:r>
            <a:r>
              <a:rPr lang="en-US" sz="1400" b="1" i="1" dirty="0"/>
              <a:t> </a:t>
            </a:r>
            <a:r>
              <a:rPr lang="en-US" sz="1400" b="1" i="1" dirty="0" err="1"/>
              <a:t>pentru</a:t>
            </a:r>
            <a:r>
              <a:rPr lang="en-US" sz="1400" b="1" i="1" dirty="0"/>
              <a:t> </a:t>
            </a:r>
            <a:r>
              <a:rPr lang="en-US" sz="1400" b="1" i="1" dirty="0" err="1"/>
              <a:t>rezultatele</a:t>
            </a:r>
            <a:r>
              <a:rPr lang="en-US" sz="1400" b="1" i="1" dirty="0"/>
              <a:t> </a:t>
            </a:r>
            <a:r>
              <a:rPr lang="en-US" sz="1400" b="1" i="1" dirty="0" err="1"/>
              <a:t>copiilor</a:t>
            </a:r>
            <a:r>
              <a:rPr lang="en-US" sz="1400" b="1" i="1" dirty="0"/>
              <a:t> </a:t>
            </a:r>
            <a:r>
              <a:rPr lang="en-US" sz="1400" b="1" i="1" dirty="0" err="1"/>
              <a:t>și</a:t>
            </a:r>
            <a:r>
              <a:rPr lang="en-US" sz="1400" b="1" i="1" dirty="0"/>
              <a:t> </a:t>
            </a:r>
            <a:r>
              <a:rPr lang="en-US" sz="1400" b="1" i="1" dirty="0" err="1"/>
              <a:t>felicităm</a:t>
            </a:r>
            <a:r>
              <a:rPr lang="en-US" sz="1400" b="1" i="1" dirty="0"/>
              <a:t> </a:t>
            </a:r>
            <a:r>
              <a:rPr lang="en-US" sz="1400" b="1" i="1" dirty="0" err="1"/>
              <a:t>părinții</a:t>
            </a:r>
            <a:r>
              <a:rPr lang="en-US" sz="1400" b="1" i="1" dirty="0"/>
              <a:t> </a:t>
            </a:r>
            <a:r>
              <a:rPr lang="en-US" sz="1400" b="1" i="1" dirty="0" err="1"/>
              <a:t>pentru</a:t>
            </a:r>
            <a:r>
              <a:rPr lang="en-US" sz="1400" b="1" i="1" dirty="0"/>
              <a:t> </a:t>
            </a:r>
            <a:r>
              <a:rPr lang="en-US" sz="1400" b="1" i="1" dirty="0" err="1"/>
              <a:t>implicarea</a:t>
            </a:r>
            <a:r>
              <a:rPr lang="en-US" sz="1400" b="1" i="1" dirty="0"/>
              <a:t> </a:t>
            </a:r>
            <a:r>
              <a:rPr lang="en-US" sz="1400" b="1" i="1" dirty="0" err="1"/>
              <a:t>și</a:t>
            </a:r>
            <a:r>
              <a:rPr lang="en-US" sz="1400" b="1" i="1" dirty="0"/>
              <a:t> </a:t>
            </a:r>
            <a:r>
              <a:rPr lang="en-US" sz="1400" b="1" i="1" dirty="0" err="1"/>
              <a:t>susținerea</a:t>
            </a:r>
            <a:r>
              <a:rPr lang="en-US" sz="1400" b="1" i="1" dirty="0"/>
              <a:t> </a:t>
            </a:r>
            <a:r>
              <a:rPr lang="en-US" sz="1400" b="1" i="1" dirty="0" err="1"/>
              <a:t>necondiționată</a:t>
            </a:r>
            <a:r>
              <a:rPr lang="en-US" sz="1400" b="1" i="1" dirty="0"/>
              <a:t>”</a:t>
            </a:r>
            <a:endParaRPr lang="en-US" sz="1400" b="1" dirty="0"/>
          </a:p>
          <a:p>
            <a:pPr fontAlgn="base"/>
            <a:r>
              <a:rPr lang="en-US" sz="1400" dirty="0"/>
              <a:t>       </a:t>
            </a:r>
            <a:r>
              <a:rPr lang="en-US" sz="1400" dirty="0" err="1"/>
              <a:t>Capitala</a:t>
            </a:r>
            <a:r>
              <a:rPr lang="en-US" sz="1400" dirty="0"/>
              <a:t> </a:t>
            </a:r>
            <a:r>
              <a:rPr lang="en-US" sz="1400" dirty="0" err="1"/>
              <a:t>Cehiei</a:t>
            </a:r>
            <a:r>
              <a:rPr lang="en-US" sz="1400" dirty="0"/>
              <a:t>, </a:t>
            </a:r>
            <a:r>
              <a:rPr lang="en-US" sz="1400" dirty="0" err="1"/>
              <a:t>Praga</a:t>
            </a:r>
            <a:r>
              <a:rPr lang="en-US" sz="1400" dirty="0"/>
              <a:t>, </a:t>
            </a:r>
            <a:r>
              <a:rPr lang="en-US" sz="1400" dirty="0" smtClean="0"/>
              <a:t>a </a:t>
            </a:r>
            <a:r>
              <a:rPr lang="en-US" sz="1400" dirty="0" err="1" smtClean="0"/>
              <a:t>gazduit</a:t>
            </a:r>
            <a:r>
              <a:rPr lang="en-US" sz="1400" dirty="0" smtClean="0"/>
              <a:t>, in </a:t>
            </a:r>
            <a:r>
              <a:rPr lang="en-US" sz="1400" dirty="0" err="1" smtClean="0"/>
              <a:t>perioada</a:t>
            </a:r>
            <a:r>
              <a:rPr lang="en-US" sz="1400" dirty="0" smtClean="0"/>
              <a:t> 27 iun-6 </a:t>
            </a:r>
            <a:r>
              <a:rPr lang="en-US" sz="1400" dirty="0" err="1" smtClean="0"/>
              <a:t>iul</a:t>
            </a:r>
            <a:r>
              <a:rPr lang="en-US" sz="1400" dirty="0" smtClean="0"/>
              <a:t> 2024, </a:t>
            </a:r>
            <a:r>
              <a:rPr lang="en-US" sz="1400" dirty="0"/>
              <a:t>9.500 de </a:t>
            </a:r>
            <a:r>
              <a:rPr lang="en-US" sz="1400" dirty="0" err="1"/>
              <a:t>participanți</a:t>
            </a:r>
            <a:r>
              <a:rPr lang="en-US" sz="1400" dirty="0"/>
              <a:t> din 65 de </a:t>
            </a:r>
            <a:r>
              <a:rPr lang="en-US" sz="1400" dirty="0" err="1"/>
              <a:t>țări</a:t>
            </a:r>
            <a:r>
              <a:rPr lang="en-US" sz="1400" dirty="0"/>
              <a:t> </a:t>
            </a:r>
            <a:r>
              <a:rPr lang="en-US" sz="1400" dirty="0" err="1"/>
              <a:t>calificate</a:t>
            </a:r>
            <a:r>
              <a:rPr lang="en-US" sz="1400" dirty="0"/>
              <a:t> la Dance World Cup Finals Prague 2024.</a:t>
            </a:r>
            <a:br>
              <a:rPr lang="en-US" sz="1400" dirty="0"/>
            </a:br>
            <a:r>
              <a:rPr lang="en-US" sz="1400" dirty="0"/>
              <a:t>       La </a:t>
            </a:r>
            <a:r>
              <a:rPr lang="en-US" sz="1400" dirty="0" err="1"/>
              <a:t>ceremonia</a:t>
            </a:r>
            <a:r>
              <a:rPr lang="en-US" sz="1400" dirty="0"/>
              <a:t> de </a:t>
            </a:r>
            <a:r>
              <a:rPr lang="en-US" sz="1400" dirty="0" err="1"/>
              <a:t>deschidere</a:t>
            </a:r>
            <a:r>
              <a:rPr lang="en-US" sz="1400" dirty="0"/>
              <a:t>, </a:t>
            </a:r>
            <a:r>
              <a:rPr lang="en-US" sz="1400" dirty="0" err="1"/>
              <a:t>purtatoarele</a:t>
            </a:r>
            <a:r>
              <a:rPr lang="en-US" sz="1400" dirty="0"/>
              <a:t> </a:t>
            </a:r>
            <a:r>
              <a:rPr lang="en-US" sz="1400" dirty="0" err="1"/>
              <a:t>drapelului</a:t>
            </a:r>
            <a:r>
              <a:rPr lang="en-US" sz="1400" dirty="0"/>
              <a:t> </a:t>
            </a:r>
            <a:r>
              <a:rPr lang="en-US" sz="1400" dirty="0" err="1"/>
              <a:t>României</a:t>
            </a:r>
            <a:r>
              <a:rPr lang="en-US" sz="1400" dirty="0"/>
              <a:t> au </a:t>
            </a:r>
            <a:r>
              <a:rPr lang="en-US" sz="1400" dirty="0" err="1"/>
              <a:t>fost</a:t>
            </a:r>
            <a:r>
              <a:rPr lang="en-US" sz="1400" dirty="0"/>
              <a:t> Isabel </a:t>
            </a:r>
            <a:r>
              <a:rPr lang="en-US" sz="1400" dirty="0" err="1"/>
              <a:t>Ioniță</a:t>
            </a:r>
            <a:r>
              <a:rPr lang="en-US" sz="1400" dirty="0"/>
              <a:t> (de la </a:t>
            </a:r>
            <a:r>
              <a:rPr lang="en-US" sz="1400" dirty="0" err="1"/>
              <a:t>școala</a:t>
            </a:r>
            <a:r>
              <a:rPr lang="en-US" sz="1400" dirty="0"/>
              <a:t> de </a:t>
            </a:r>
            <a:r>
              <a:rPr lang="en-US" sz="1400" dirty="0" err="1"/>
              <a:t>dans</a:t>
            </a:r>
            <a:r>
              <a:rPr lang="en-US" sz="1400" dirty="0"/>
              <a:t> Dance Planet </a:t>
            </a:r>
            <a:r>
              <a:rPr lang="en-US" sz="1400" dirty="0" err="1"/>
              <a:t>București</a:t>
            </a:r>
            <a:r>
              <a:rPr lang="en-US" sz="1400" dirty="0"/>
              <a:t>)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b="1" dirty="0"/>
              <a:t>Antonia </a:t>
            </a:r>
            <a:r>
              <a:rPr lang="en-US" sz="1400" b="1" dirty="0" err="1"/>
              <a:t>Gîzea</a:t>
            </a:r>
            <a:r>
              <a:rPr lang="en-US" sz="1400" dirty="0"/>
              <a:t> (de la </a:t>
            </a:r>
            <a:r>
              <a:rPr lang="en-US" sz="1400" dirty="0" err="1"/>
              <a:t>școala</a:t>
            </a:r>
            <a:r>
              <a:rPr lang="en-US" sz="1400" dirty="0"/>
              <a:t> de </a:t>
            </a:r>
            <a:r>
              <a:rPr lang="en-US" sz="1400" dirty="0" err="1"/>
              <a:t>dans</a:t>
            </a:r>
            <a:r>
              <a:rPr lang="en-US" sz="1400" dirty="0"/>
              <a:t> </a:t>
            </a:r>
            <a:r>
              <a:rPr lang="en-US" sz="1400" b="1" dirty="0"/>
              <a:t>It’s what I love by Elena </a:t>
            </a:r>
            <a:r>
              <a:rPr lang="en-US" sz="1400" b="1" dirty="0" err="1"/>
              <a:t>Rușa</a:t>
            </a:r>
            <a:r>
              <a:rPr lang="en-US" sz="1400" b="1" dirty="0"/>
              <a:t> </a:t>
            </a:r>
            <a:r>
              <a:rPr lang="en-US" sz="1400" b="1" dirty="0" err="1"/>
              <a:t>Constanța</a:t>
            </a:r>
            <a:r>
              <a:rPr lang="en-US" sz="1400" dirty="0"/>
              <a:t>). </a:t>
            </a:r>
            <a:r>
              <a:rPr lang="en-US" sz="1400" dirty="0" err="1"/>
              <a:t>Cele</a:t>
            </a:r>
            <a:r>
              <a:rPr lang="en-US" sz="1400" dirty="0"/>
              <a:t> </a:t>
            </a:r>
            <a:r>
              <a:rPr lang="en-US" sz="1400" dirty="0" err="1"/>
              <a:t>două</a:t>
            </a:r>
            <a:r>
              <a:rPr lang="en-US" sz="1400" dirty="0"/>
              <a:t> </a:t>
            </a:r>
            <a:r>
              <a:rPr lang="en-US" sz="1400" dirty="0" err="1"/>
              <a:t>constănțence</a:t>
            </a:r>
            <a:r>
              <a:rPr lang="en-US" sz="1400" dirty="0"/>
              <a:t> au </a:t>
            </a:r>
            <a:r>
              <a:rPr lang="en-US" sz="1400" dirty="0" err="1"/>
              <a:t>fost</a:t>
            </a:r>
            <a:r>
              <a:rPr lang="en-US" sz="1400" dirty="0"/>
              <a:t> </a:t>
            </a:r>
            <a:r>
              <a:rPr lang="en-US" sz="1400" dirty="0" err="1"/>
              <a:t>medaliate</a:t>
            </a:r>
            <a:r>
              <a:rPr lang="en-US" sz="1400" dirty="0"/>
              <a:t> ulterior</a:t>
            </a:r>
            <a:r>
              <a:rPr lang="en-US" sz="1400" b="1" dirty="0"/>
              <a:t>.</a:t>
            </a:r>
            <a:endParaRPr lang="en-US" sz="1400" dirty="0"/>
          </a:p>
          <a:p>
            <a:pPr fontAlgn="base"/>
            <a:r>
              <a:rPr lang="en-US" sz="1400" b="1" dirty="0"/>
              <a:t>      Antonia </a:t>
            </a:r>
            <a:r>
              <a:rPr lang="en-US" sz="1400" b="1" dirty="0" err="1"/>
              <a:t>Gîzea</a:t>
            </a:r>
            <a:r>
              <a:rPr lang="en-US" sz="1400" b="1" dirty="0"/>
              <a:t> a </a:t>
            </a:r>
            <a:r>
              <a:rPr lang="en-US" sz="1400" b="1" dirty="0" err="1"/>
              <a:t>obținut</a:t>
            </a:r>
            <a:r>
              <a:rPr lang="en-US" sz="1400" b="1" dirty="0"/>
              <a:t> </a:t>
            </a:r>
            <a:r>
              <a:rPr lang="en-US" sz="1400" b="1" dirty="0" err="1"/>
              <a:t>medalia</a:t>
            </a:r>
            <a:r>
              <a:rPr lang="en-US" sz="1400" b="1" dirty="0"/>
              <a:t> de </a:t>
            </a:r>
            <a:r>
              <a:rPr lang="en-US" sz="1400" b="1" dirty="0" err="1"/>
              <a:t>bronz</a:t>
            </a:r>
            <a:r>
              <a:rPr lang="en-US" sz="1400" b="1" dirty="0"/>
              <a:t> la </a:t>
            </a:r>
            <a:r>
              <a:rPr lang="en-US" sz="1400" b="1" dirty="0" err="1"/>
              <a:t>secțiunea</a:t>
            </a:r>
            <a:r>
              <a:rPr lang="en-US" sz="1400" b="1" dirty="0"/>
              <a:t> Children Solo Ballet Repertoire</a:t>
            </a:r>
            <a:r>
              <a:rPr lang="en-US" sz="1400" dirty="0"/>
              <a:t>, la care a </a:t>
            </a:r>
            <a:r>
              <a:rPr lang="en-US" sz="1400" dirty="0" err="1"/>
              <a:t>învins</a:t>
            </a:r>
            <a:r>
              <a:rPr lang="en-US" sz="1400" dirty="0"/>
              <a:t> 38 de </a:t>
            </a:r>
            <a:r>
              <a:rPr lang="en-US" sz="1400" dirty="0" err="1"/>
              <a:t>concurente</a:t>
            </a:r>
            <a:r>
              <a:rPr lang="en-US" sz="1400" dirty="0"/>
              <a:t>,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ciuda</a:t>
            </a:r>
            <a:r>
              <a:rPr lang="en-US" sz="1400" dirty="0"/>
              <a:t> </a:t>
            </a:r>
            <a:r>
              <a:rPr lang="en-US" sz="1400" dirty="0" err="1"/>
              <a:t>faptului</a:t>
            </a:r>
            <a:r>
              <a:rPr lang="en-US" sz="1400" dirty="0"/>
              <a:t> </a:t>
            </a:r>
            <a:r>
              <a:rPr lang="en-US" sz="1400" dirty="0" err="1"/>
              <a:t>că</a:t>
            </a:r>
            <a:r>
              <a:rPr lang="en-US" sz="1400" dirty="0"/>
              <a:t> </a:t>
            </a:r>
            <a:r>
              <a:rPr lang="en-US" sz="1400" dirty="0" err="1"/>
              <a:t>această</a:t>
            </a:r>
            <a:r>
              <a:rPr lang="en-US" sz="1400" dirty="0"/>
              <a:t> </a:t>
            </a:r>
            <a:r>
              <a:rPr lang="en-US" sz="1400" dirty="0" err="1"/>
              <a:t>competiție</a:t>
            </a:r>
            <a:r>
              <a:rPr lang="en-US" sz="1400" dirty="0"/>
              <a:t> a </a:t>
            </a:r>
            <a:r>
              <a:rPr lang="en-US" sz="1400" dirty="0" err="1"/>
              <a:t>fost</a:t>
            </a:r>
            <a:r>
              <a:rPr lang="en-US" sz="1400" dirty="0"/>
              <a:t> </a:t>
            </a:r>
            <a:r>
              <a:rPr lang="en-US" sz="1400" dirty="0" err="1"/>
              <a:t>primul</a:t>
            </a:r>
            <a:r>
              <a:rPr lang="en-US" sz="1400" dirty="0"/>
              <a:t> </a:t>
            </a:r>
            <a:r>
              <a:rPr lang="en-US" sz="1400" dirty="0" err="1"/>
              <a:t>ei</a:t>
            </a:r>
            <a:r>
              <a:rPr lang="en-US" sz="1400" dirty="0"/>
              <a:t> concurs </a:t>
            </a:r>
            <a:r>
              <a:rPr lang="en-US" sz="1400" dirty="0" err="1"/>
              <a:t>internațional</a:t>
            </a:r>
            <a:r>
              <a:rPr lang="en-US" sz="1400" dirty="0"/>
              <a:t>!</a:t>
            </a:r>
          </a:p>
          <a:p>
            <a:pPr fontAlgn="base"/>
            <a:r>
              <a:rPr lang="en-US" sz="1400" dirty="0"/>
              <a:t>     La </a:t>
            </a:r>
            <a:r>
              <a:rPr lang="en-US" sz="1400" dirty="0" err="1"/>
              <a:t>categoria</a:t>
            </a:r>
            <a:r>
              <a:rPr lang="en-US" sz="1400" dirty="0"/>
              <a:t> </a:t>
            </a:r>
            <a:r>
              <a:rPr lang="en-US" sz="1400" b="1" dirty="0"/>
              <a:t>Mini Large Contemporary Group</a:t>
            </a:r>
            <a:r>
              <a:rPr lang="en-US" sz="1400" dirty="0"/>
              <a:t>, </a:t>
            </a:r>
            <a:r>
              <a:rPr lang="en-US" sz="1400" b="1" dirty="0" err="1"/>
              <a:t>mezinele</a:t>
            </a:r>
            <a:r>
              <a:rPr lang="en-US" sz="1400" b="1" dirty="0"/>
              <a:t> </a:t>
            </a:r>
            <a:r>
              <a:rPr lang="en-US" sz="1400" b="1" dirty="0" err="1"/>
              <a:t>Clubului</a:t>
            </a:r>
            <a:r>
              <a:rPr lang="en-US" sz="1400" b="1" dirty="0"/>
              <a:t> </a:t>
            </a:r>
            <a:r>
              <a:rPr lang="en-US" sz="1400" b="1" dirty="0" err="1"/>
              <a:t>Sportiv</a:t>
            </a:r>
            <a:r>
              <a:rPr lang="en-US" sz="1400" b="1" dirty="0"/>
              <a:t> It’s What I Love</a:t>
            </a:r>
            <a:r>
              <a:rPr lang="en-US" sz="1400" dirty="0"/>
              <a:t> (Olivia </a:t>
            </a:r>
            <a:r>
              <a:rPr lang="en-US" sz="1400" dirty="0" err="1"/>
              <a:t>Călin</a:t>
            </a:r>
            <a:r>
              <a:rPr lang="en-US" sz="1400" dirty="0"/>
              <a:t>, Maya </a:t>
            </a:r>
            <a:r>
              <a:rPr lang="en-US" sz="1400" dirty="0" err="1"/>
              <a:t>Radovanovici</a:t>
            </a:r>
            <a:r>
              <a:rPr lang="en-US" sz="1400" dirty="0"/>
              <a:t>, Anna </a:t>
            </a:r>
            <a:r>
              <a:rPr lang="en-US" sz="1400" dirty="0" err="1"/>
              <a:t>Petrov</a:t>
            </a:r>
            <a:r>
              <a:rPr lang="en-US" sz="1400" dirty="0"/>
              <a:t>, Patricia </a:t>
            </a:r>
            <a:r>
              <a:rPr lang="en-US" sz="1400" dirty="0" err="1"/>
              <a:t>Scumpu</a:t>
            </a:r>
            <a:r>
              <a:rPr lang="en-US" sz="1400" dirty="0"/>
              <a:t>, </a:t>
            </a:r>
            <a:r>
              <a:rPr lang="en-US" sz="1400" dirty="0" err="1"/>
              <a:t>Nicoleta</a:t>
            </a:r>
            <a:r>
              <a:rPr lang="en-US" sz="1400" dirty="0"/>
              <a:t> </a:t>
            </a:r>
            <a:r>
              <a:rPr lang="en-US" sz="1400" dirty="0" err="1"/>
              <a:t>Stănoiu</a:t>
            </a:r>
            <a:r>
              <a:rPr lang="en-US" sz="1400" dirty="0"/>
              <a:t>, </a:t>
            </a:r>
            <a:r>
              <a:rPr lang="en-US" sz="1400" dirty="0" err="1"/>
              <a:t>Cataleya</a:t>
            </a:r>
            <a:r>
              <a:rPr lang="en-US" sz="1400" dirty="0"/>
              <a:t> </a:t>
            </a:r>
            <a:r>
              <a:rPr lang="en-US" sz="1400" dirty="0" err="1"/>
              <a:t>Toma</a:t>
            </a:r>
            <a:r>
              <a:rPr lang="en-US" sz="1400" dirty="0"/>
              <a:t>, Irina Sara Donna, Sophie </a:t>
            </a:r>
            <a:r>
              <a:rPr lang="en-US" sz="1400" dirty="0" err="1"/>
              <a:t>Onea</a:t>
            </a:r>
            <a:r>
              <a:rPr lang="en-US" sz="1400" dirty="0"/>
              <a:t>, Sophia </a:t>
            </a:r>
            <a:r>
              <a:rPr lang="en-US" sz="1400" dirty="0" err="1"/>
              <a:t>Ispas</a:t>
            </a:r>
            <a:r>
              <a:rPr lang="en-US" sz="1400" dirty="0"/>
              <a:t>, </a:t>
            </a:r>
            <a:r>
              <a:rPr lang="en-US" sz="1400" dirty="0" err="1"/>
              <a:t>Eliseea</a:t>
            </a:r>
            <a:r>
              <a:rPr lang="en-US" sz="1400" dirty="0"/>
              <a:t> </a:t>
            </a:r>
            <a:r>
              <a:rPr lang="en-US" sz="1400" dirty="0" err="1"/>
              <a:t>Cimpoeșu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Irena </a:t>
            </a:r>
            <a:r>
              <a:rPr lang="en-US" sz="1400" dirty="0" err="1"/>
              <a:t>Preda</a:t>
            </a:r>
            <a:r>
              <a:rPr lang="en-US" sz="1400" dirty="0"/>
              <a:t>) </a:t>
            </a:r>
            <a:r>
              <a:rPr lang="en-US" sz="1400" b="1" dirty="0"/>
              <a:t>au </a:t>
            </a:r>
            <a:r>
              <a:rPr lang="en-US" sz="1400" b="1" dirty="0" err="1"/>
              <a:t>obținut</a:t>
            </a:r>
            <a:r>
              <a:rPr lang="en-US" sz="1400" b="1" dirty="0"/>
              <a:t> </a:t>
            </a:r>
            <a:r>
              <a:rPr lang="en-US" sz="1400" b="1" dirty="0" err="1"/>
              <a:t>medalia</a:t>
            </a:r>
            <a:r>
              <a:rPr lang="en-US" sz="1400" b="1" dirty="0"/>
              <a:t> de </a:t>
            </a:r>
            <a:r>
              <a:rPr lang="en-US" sz="1400" b="1" dirty="0" err="1"/>
              <a:t>argint</a:t>
            </a:r>
            <a:r>
              <a:rPr lang="en-US" sz="1400" dirty="0"/>
              <a:t> (</a:t>
            </a:r>
            <a:r>
              <a:rPr lang="en-US" sz="1400" dirty="0" err="1"/>
              <a:t>coregrafi</a:t>
            </a:r>
            <a:r>
              <a:rPr lang="en-US" sz="1400" dirty="0"/>
              <a:t> – Elena </a:t>
            </a:r>
            <a:r>
              <a:rPr lang="en-US" sz="1400" dirty="0" err="1"/>
              <a:t>Rușa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Mara </a:t>
            </a:r>
            <a:r>
              <a:rPr lang="en-US" sz="1400" dirty="0" err="1"/>
              <a:t>Caraivan</a:t>
            </a:r>
            <a:r>
              <a:rPr lang="en-US" sz="1400" dirty="0"/>
              <a:t>), </a:t>
            </a:r>
            <a:r>
              <a:rPr lang="en-US" sz="1400" dirty="0" err="1"/>
              <a:t>alături</a:t>
            </a:r>
            <a:r>
              <a:rPr lang="en-US" sz="1400" dirty="0"/>
              <a:t> de </a:t>
            </a:r>
            <a:r>
              <a:rPr lang="en-US" sz="1400" dirty="0" err="1"/>
              <a:t>alte</a:t>
            </a:r>
            <a:r>
              <a:rPr lang="en-US" sz="1400" dirty="0"/>
              <a:t> </a:t>
            </a:r>
            <a:r>
              <a:rPr lang="en-US" sz="1400" dirty="0" err="1"/>
              <a:t>două</a:t>
            </a:r>
            <a:r>
              <a:rPr lang="en-US" sz="1400" dirty="0"/>
              <a:t> </a:t>
            </a:r>
            <a:r>
              <a:rPr lang="en-US" sz="1400" dirty="0" err="1"/>
              <a:t>grupuri</a:t>
            </a:r>
            <a:r>
              <a:rPr lang="en-US" sz="1400" dirty="0"/>
              <a:t> din Anglia. La </a:t>
            </a:r>
            <a:r>
              <a:rPr lang="en-US" sz="1400" dirty="0" err="1"/>
              <a:t>balet</a:t>
            </a:r>
            <a:r>
              <a:rPr lang="en-US" sz="1400" dirty="0"/>
              <a:t> au </a:t>
            </a:r>
            <a:r>
              <a:rPr lang="en-US" sz="1400" dirty="0" err="1"/>
              <a:t>obținut</a:t>
            </a:r>
            <a:r>
              <a:rPr lang="en-US" sz="1400" dirty="0"/>
              <a:t> </a:t>
            </a:r>
            <a:r>
              <a:rPr lang="en-US" sz="1400" dirty="0" err="1"/>
              <a:t>locul</a:t>
            </a:r>
            <a:r>
              <a:rPr lang="en-US" sz="1400" dirty="0"/>
              <a:t> 5. </a:t>
            </a:r>
            <a:endParaRPr lang="en-US" sz="1400" dirty="0" smtClean="0"/>
          </a:p>
          <a:p>
            <a:pPr fontAlgn="base"/>
            <a:r>
              <a:rPr lang="en-US" sz="1400" dirty="0" smtClean="0"/>
              <a:t>Bianca </a:t>
            </a:r>
            <a:r>
              <a:rPr lang="en-US" sz="1400" dirty="0" err="1"/>
              <a:t>Niculae</a:t>
            </a:r>
            <a:r>
              <a:rPr lang="en-US" sz="1400" dirty="0"/>
              <a:t> a </a:t>
            </a:r>
            <a:r>
              <a:rPr lang="en-US" sz="1400" dirty="0" err="1"/>
              <a:t>fost</a:t>
            </a:r>
            <a:r>
              <a:rPr lang="en-US" sz="1400" dirty="0"/>
              <a:t> </a:t>
            </a:r>
            <a:r>
              <a:rPr lang="en-US" sz="1400" b="1" dirty="0" err="1"/>
              <a:t>medaliată</a:t>
            </a:r>
            <a:r>
              <a:rPr lang="en-US" sz="1400" b="1" dirty="0"/>
              <a:t> cu </a:t>
            </a:r>
            <a:r>
              <a:rPr lang="en-US" sz="1400" b="1" dirty="0" err="1"/>
              <a:t>bronz</a:t>
            </a:r>
            <a:r>
              <a:rPr lang="en-US" sz="1400" b="1" dirty="0"/>
              <a:t> la </a:t>
            </a:r>
            <a:r>
              <a:rPr lang="en-US" sz="1400" b="1" dirty="0" err="1"/>
              <a:t>balet</a:t>
            </a:r>
            <a:r>
              <a:rPr lang="en-US" sz="1400" b="1" dirty="0"/>
              <a:t> </a:t>
            </a:r>
            <a:r>
              <a:rPr lang="en-US" sz="1400" b="1" dirty="0" err="1"/>
              <a:t>clasic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a </a:t>
            </a:r>
            <a:r>
              <a:rPr lang="en-US" sz="1400" dirty="0" err="1"/>
              <a:t>intrat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top 6 la </a:t>
            </a:r>
            <a:r>
              <a:rPr lang="en-US" sz="1400" dirty="0" err="1"/>
              <a:t>secțiunea</a:t>
            </a:r>
            <a:r>
              <a:rPr lang="en-US" sz="1400" dirty="0"/>
              <a:t> </a:t>
            </a:r>
            <a:r>
              <a:rPr lang="en-US" sz="1400" dirty="0" err="1"/>
              <a:t>dans</a:t>
            </a:r>
            <a:r>
              <a:rPr lang="en-US" sz="1400" dirty="0"/>
              <a:t> </a:t>
            </a:r>
            <a:r>
              <a:rPr lang="en-US" sz="1400" dirty="0" err="1"/>
              <a:t>contemporan</a:t>
            </a:r>
            <a:r>
              <a:rPr lang="en-US" sz="1400" dirty="0"/>
              <a:t>, la </a:t>
            </a:r>
            <a:r>
              <a:rPr lang="en-US" sz="1400" dirty="0" err="1"/>
              <a:t>categoria</a:t>
            </a:r>
            <a:r>
              <a:rPr lang="en-US" sz="1400" dirty="0"/>
              <a:t> </a:t>
            </a:r>
            <a:r>
              <a:rPr lang="en-US" sz="1400" dirty="0" err="1"/>
              <a:t>ei</a:t>
            </a:r>
            <a:r>
              <a:rPr lang="en-US" sz="1400" dirty="0"/>
              <a:t> de </a:t>
            </a:r>
            <a:r>
              <a:rPr lang="en-US" sz="1400" dirty="0" err="1"/>
              <a:t>vârstă</a:t>
            </a:r>
            <a:r>
              <a:rPr lang="en-US" sz="1400" dirty="0" smtClean="0"/>
              <a:t>.     </a:t>
            </a:r>
          </a:p>
          <a:p>
            <a:pPr fontAlgn="base"/>
            <a:r>
              <a:rPr lang="en-US" sz="1400" dirty="0" err="1" smtClean="0"/>
              <a:t>Alături</a:t>
            </a:r>
            <a:r>
              <a:rPr lang="en-US" sz="1400" dirty="0" smtClean="0"/>
              <a:t> </a:t>
            </a:r>
            <a:r>
              <a:rPr lang="en-US" sz="1400" dirty="0"/>
              <a:t>de </a:t>
            </a:r>
            <a:r>
              <a:rPr lang="en-US" sz="1400" dirty="0" err="1"/>
              <a:t>colega</a:t>
            </a:r>
            <a:r>
              <a:rPr lang="en-US" sz="1400" dirty="0"/>
              <a:t> </a:t>
            </a:r>
            <a:r>
              <a:rPr lang="en-US" sz="1400" dirty="0" err="1"/>
              <a:t>ei</a:t>
            </a:r>
            <a:r>
              <a:rPr lang="en-US" sz="1400" dirty="0"/>
              <a:t>, Irina </a:t>
            </a:r>
            <a:r>
              <a:rPr lang="en-US" sz="1400" dirty="0" err="1"/>
              <a:t>Preda</a:t>
            </a:r>
            <a:r>
              <a:rPr lang="en-US" sz="1400" dirty="0"/>
              <a:t>, Bianca </a:t>
            </a:r>
            <a:r>
              <a:rPr lang="en-US" sz="1400" dirty="0" err="1"/>
              <a:t>Niculae</a:t>
            </a:r>
            <a:r>
              <a:rPr lang="en-US" sz="1400" dirty="0"/>
              <a:t> a </a:t>
            </a:r>
            <a:r>
              <a:rPr lang="en-US" sz="1400" dirty="0" err="1"/>
              <a:t>concurat</a:t>
            </a:r>
            <a:r>
              <a:rPr lang="en-US" sz="1400" dirty="0"/>
              <a:t> </a:t>
            </a:r>
            <a:r>
              <a:rPr lang="en-US" sz="1400" dirty="0" err="1"/>
              <a:t>alături</a:t>
            </a:r>
            <a:r>
              <a:rPr lang="en-US" sz="1400" dirty="0"/>
              <a:t> de 80 de </a:t>
            </a:r>
            <a:r>
              <a:rPr lang="en-US" sz="1400" dirty="0" err="1"/>
              <a:t>coregrafii</a:t>
            </a:r>
            <a:r>
              <a:rPr lang="en-US" sz="1400" dirty="0"/>
              <a:t> la </a:t>
            </a:r>
            <a:r>
              <a:rPr lang="en-US" sz="1400" dirty="0" err="1"/>
              <a:t>secțiunea</a:t>
            </a:r>
            <a:r>
              <a:rPr lang="en-US" sz="1400" dirty="0"/>
              <a:t> </a:t>
            </a:r>
            <a:r>
              <a:rPr lang="en-US" sz="1400" dirty="0" err="1"/>
              <a:t>dans</a:t>
            </a:r>
            <a:r>
              <a:rPr lang="en-US" sz="1400" dirty="0"/>
              <a:t> </a:t>
            </a:r>
            <a:r>
              <a:rPr lang="en-US" sz="1400" dirty="0" err="1"/>
              <a:t>contemporan</a:t>
            </a:r>
            <a:r>
              <a:rPr lang="en-US" sz="1400" dirty="0"/>
              <a:t>-duo, </a:t>
            </a:r>
            <a:r>
              <a:rPr lang="en-US" sz="1400" dirty="0" err="1"/>
              <a:t>unde</a:t>
            </a:r>
            <a:r>
              <a:rPr lang="en-US" sz="1400" dirty="0"/>
              <a:t> s-au </a:t>
            </a:r>
            <a:r>
              <a:rPr lang="en-US" sz="1400" dirty="0" err="1"/>
              <a:t>calificat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luna</a:t>
            </a:r>
            <a:r>
              <a:rPr lang="en-US" sz="1400" dirty="0"/>
              <a:t> </a:t>
            </a:r>
            <a:r>
              <a:rPr lang="en-US" sz="1400" dirty="0" err="1"/>
              <a:t>februarie</a:t>
            </a:r>
            <a:r>
              <a:rPr lang="en-US" sz="1400" dirty="0"/>
              <a:t> la Dance World Cup Romanian Qualifier, concurs </a:t>
            </a:r>
            <a:r>
              <a:rPr lang="en-US" sz="1400" dirty="0" err="1"/>
              <a:t>organizat</a:t>
            </a:r>
            <a:r>
              <a:rPr lang="en-US" sz="1400" dirty="0"/>
              <a:t> de </a:t>
            </a:r>
            <a:r>
              <a:rPr lang="en-US" sz="1400" dirty="0" err="1"/>
              <a:t>doamna</a:t>
            </a:r>
            <a:r>
              <a:rPr lang="en-US" sz="1400" dirty="0"/>
              <a:t> Lorelei </a:t>
            </a:r>
            <a:r>
              <a:rPr lang="en-US" sz="1400" dirty="0" err="1"/>
              <a:t>Visinescu</a:t>
            </a:r>
            <a:r>
              <a:rPr lang="en-US" sz="1400" dirty="0"/>
              <a:t> Bari, </a:t>
            </a:r>
            <a:r>
              <a:rPr lang="en-US" sz="1400" dirty="0" err="1"/>
              <a:t>reușind</a:t>
            </a:r>
            <a:r>
              <a:rPr lang="en-US" sz="1400" dirty="0"/>
              <a:t> </a:t>
            </a:r>
            <a:r>
              <a:rPr lang="en-US" sz="1400" dirty="0" err="1"/>
              <a:t>să</a:t>
            </a:r>
            <a:r>
              <a:rPr lang="en-US" sz="1400" dirty="0"/>
              <a:t> se </a:t>
            </a:r>
            <a:r>
              <a:rPr lang="en-US" sz="1400" dirty="0" err="1"/>
              <a:t>claseze</a:t>
            </a:r>
            <a:r>
              <a:rPr lang="en-US" sz="1400" dirty="0"/>
              <a:t> </a:t>
            </a:r>
            <a:r>
              <a:rPr lang="en-US" sz="1400" dirty="0" err="1"/>
              <a:t>pe</a:t>
            </a:r>
            <a:r>
              <a:rPr lang="en-US" sz="1400" dirty="0"/>
              <a:t> </a:t>
            </a:r>
            <a:r>
              <a:rPr lang="en-US" sz="1400" dirty="0" err="1"/>
              <a:t>locul</a:t>
            </a:r>
            <a:r>
              <a:rPr lang="en-US" sz="1400" dirty="0"/>
              <a:t> 18.</a:t>
            </a:r>
            <a:br>
              <a:rPr lang="en-US" sz="1400" dirty="0"/>
            </a:br>
            <a:r>
              <a:rPr lang="en-US" sz="1400" dirty="0"/>
              <a:t>       Bianca </a:t>
            </a:r>
            <a:r>
              <a:rPr lang="en-US" sz="1400" dirty="0" err="1"/>
              <a:t>Niculae</a:t>
            </a:r>
            <a:r>
              <a:rPr lang="en-US" sz="1400" dirty="0"/>
              <a:t> a </a:t>
            </a:r>
            <a:r>
              <a:rPr lang="en-US" sz="1400" dirty="0" err="1"/>
              <a:t>reprezentat</a:t>
            </a:r>
            <a:r>
              <a:rPr lang="en-US" sz="1400" dirty="0"/>
              <a:t> </a:t>
            </a:r>
            <a:r>
              <a:rPr lang="en-US" sz="1400" dirty="0" err="1"/>
              <a:t>România</a:t>
            </a:r>
            <a:r>
              <a:rPr lang="en-US" sz="1400" dirty="0"/>
              <a:t> </a:t>
            </a:r>
            <a:r>
              <a:rPr lang="en-US" sz="1400" dirty="0" err="1"/>
              <a:t>alături</a:t>
            </a:r>
            <a:r>
              <a:rPr lang="en-US" sz="1400" dirty="0"/>
              <a:t> de </a:t>
            </a:r>
            <a:r>
              <a:rPr lang="en-US" sz="1400" dirty="0" err="1"/>
              <a:t>cei</a:t>
            </a:r>
            <a:r>
              <a:rPr lang="en-US" sz="1400" dirty="0"/>
              <a:t> 22 de </a:t>
            </a:r>
            <a:r>
              <a:rPr lang="en-US" sz="1400" dirty="0" err="1"/>
              <a:t>copii</a:t>
            </a:r>
            <a:r>
              <a:rPr lang="en-US" sz="1400" dirty="0"/>
              <a:t> </a:t>
            </a:r>
            <a:r>
              <a:rPr lang="en-US" sz="1400" dirty="0" err="1"/>
              <a:t>selectati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urma</a:t>
            </a:r>
            <a:r>
              <a:rPr lang="en-US" sz="1400" dirty="0"/>
              <a:t> </a:t>
            </a:r>
            <a:r>
              <a:rPr lang="en-US" sz="1400" dirty="0" err="1"/>
              <a:t>calificărilor</a:t>
            </a:r>
            <a:r>
              <a:rPr lang="en-US" sz="1400" dirty="0"/>
              <a:t> </a:t>
            </a:r>
            <a:r>
              <a:rPr lang="en-US" sz="1400" dirty="0" err="1"/>
              <a:t>pentru</a:t>
            </a:r>
            <a:r>
              <a:rPr lang="en-US" sz="1400" dirty="0"/>
              <a:t> </a:t>
            </a:r>
            <a:r>
              <a:rPr lang="en-US" sz="1400" dirty="0" err="1"/>
              <a:t>echipa</a:t>
            </a:r>
            <a:r>
              <a:rPr lang="en-US" sz="1400" dirty="0"/>
              <a:t> Junior Dance Company, </a:t>
            </a:r>
            <a:r>
              <a:rPr lang="en-US" sz="1400" dirty="0" err="1"/>
              <a:t>condusă</a:t>
            </a:r>
            <a:r>
              <a:rPr lang="en-US" sz="1400" dirty="0"/>
              <a:t> de Richard </a:t>
            </a:r>
            <a:r>
              <a:rPr lang="en-US" sz="1400" dirty="0" err="1"/>
              <a:t>Wherlock</a:t>
            </a:r>
            <a:r>
              <a:rPr lang="en-US" sz="1400" dirty="0"/>
              <a:t>.</a:t>
            </a:r>
          </a:p>
          <a:p>
            <a:pPr fontAlgn="base"/>
            <a:r>
              <a:rPr lang="en-US" sz="1400" dirty="0" err="1"/>
              <a:t>Galeria</a:t>
            </a:r>
            <a:r>
              <a:rPr lang="en-US" sz="1400" dirty="0"/>
              <a:t> </a:t>
            </a:r>
            <a:r>
              <a:rPr lang="en-US" sz="1400" dirty="0" err="1"/>
              <a:t>României</a:t>
            </a:r>
            <a:r>
              <a:rPr lang="en-US" sz="1400" dirty="0"/>
              <a:t> a </a:t>
            </a:r>
            <a:r>
              <a:rPr lang="en-US" sz="1400" dirty="0" err="1"/>
              <a:t>fost</a:t>
            </a:r>
            <a:r>
              <a:rPr lang="en-US" sz="1400" dirty="0"/>
              <a:t> </a:t>
            </a:r>
            <a:r>
              <a:rPr lang="en-US" sz="1400" dirty="0" err="1"/>
              <a:t>una</a:t>
            </a:r>
            <a:r>
              <a:rPr lang="en-US" sz="1400" dirty="0"/>
              <a:t> </a:t>
            </a:r>
            <a:r>
              <a:rPr lang="en-US" sz="1400" dirty="0" err="1"/>
              <a:t>impresionantă</a:t>
            </a:r>
            <a:r>
              <a:rPr lang="en-US" sz="1400" dirty="0"/>
              <a:t>, </a:t>
            </a:r>
            <a:r>
              <a:rPr lang="en-US" sz="1400" dirty="0" err="1"/>
              <a:t>toate</a:t>
            </a:r>
            <a:r>
              <a:rPr lang="en-US" sz="1400" dirty="0"/>
              <a:t> </a:t>
            </a:r>
            <a:r>
              <a:rPr lang="en-US" sz="1400" dirty="0" err="1"/>
              <a:t>școlile</a:t>
            </a:r>
            <a:r>
              <a:rPr lang="en-US" sz="1400" dirty="0"/>
              <a:t> din </a:t>
            </a:r>
            <a:r>
              <a:rPr lang="en-US" sz="1400" dirty="0" err="1"/>
              <a:t>România</a:t>
            </a:r>
            <a:r>
              <a:rPr lang="en-US" sz="1400" dirty="0"/>
              <a:t> </a:t>
            </a:r>
            <a:r>
              <a:rPr lang="en-US" sz="1400" dirty="0" err="1"/>
              <a:t>fiind</a:t>
            </a:r>
            <a:r>
              <a:rPr lang="en-US" sz="1400" dirty="0"/>
              <a:t> unite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reușind</a:t>
            </a:r>
            <a:r>
              <a:rPr lang="en-US" sz="1400" dirty="0"/>
              <a:t> </a:t>
            </a:r>
            <a:r>
              <a:rPr lang="en-US" sz="1400" dirty="0" err="1"/>
              <a:t>să</a:t>
            </a:r>
            <a:r>
              <a:rPr lang="en-US" sz="1400" dirty="0"/>
              <a:t> </a:t>
            </a:r>
            <a:r>
              <a:rPr lang="en-US" sz="1400" dirty="0" err="1"/>
              <a:t>obțină</a:t>
            </a:r>
            <a:r>
              <a:rPr lang="en-US" sz="1400" dirty="0"/>
              <a:t> </a:t>
            </a:r>
            <a:r>
              <a:rPr lang="en-US" sz="1400" dirty="0" err="1"/>
              <a:t>locul</a:t>
            </a:r>
            <a:r>
              <a:rPr lang="en-US" sz="1400" dirty="0"/>
              <a:t> 5 ca </a:t>
            </a:r>
            <a:r>
              <a:rPr lang="en-US" sz="1400" dirty="0" err="1"/>
              <a:t>punctaj</a:t>
            </a:r>
            <a:r>
              <a:rPr lang="en-US" sz="1400" dirty="0"/>
              <a:t> </a:t>
            </a:r>
            <a:r>
              <a:rPr lang="en-US" sz="1400" dirty="0" err="1"/>
              <a:t>pe</a:t>
            </a:r>
            <a:r>
              <a:rPr lang="en-US" sz="1400" dirty="0"/>
              <a:t> </a:t>
            </a:r>
            <a:r>
              <a:rPr lang="en-US" sz="1400" dirty="0" err="1"/>
              <a:t>țări</a:t>
            </a:r>
            <a:r>
              <a:rPr lang="en-US" sz="1400" dirty="0" smtClean="0"/>
              <a:t>!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24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xmlns="" id="{D7E91B9C-F251-0E70-1667-B140B3625D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1578810"/>
              </p:ext>
            </p:extLst>
          </p:nvPr>
        </p:nvGraphicFramePr>
        <p:xfrm>
          <a:off x="1822184" y="195714"/>
          <a:ext cx="7147645" cy="828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566" y="2786742"/>
            <a:ext cx="5974372" cy="40712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22" y="1045029"/>
            <a:ext cx="3174263" cy="370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23" y="4685342"/>
            <a:ext cx="3258987" cy="21726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185" y="1045028"/>
            <a:ext cx="4723956" cy="25254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637" y="540023"/>
            <a:ext cx="1724180" cy="33779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31" y="1515054"/>
            <a:ext cx="2740906" cy="24820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152" y="3958768"/>
            <a:ext cx="4348848" cy="289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F4BB75E3-72DC-97A7-A634-AC97DDD937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4256481"/>
              </p:ext>
            </p:extLst>
          </p:nvPr>
        </p:nvGraphicFramePr>
        <p:xfrm>
          <a:off x="4132052" y="764373"/>
          <a:ext cx="7374147" cy="771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8D6C266F-B575-A40B-D389-59786676EF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667" y="2303253"/>
            <a:ext cx="2940422" cy="274472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9B50286-6447-525E-10B1-37369FCEB689}"/>
              </a:ext>
            </a:extLst>
          </p:cNvPr>
          <p:cNvSpPr txBox="1"/>
          <p:nvPr/>
        </p:nvSpPr>
        <p:spPr>
          <a:xfrm>
            <a:off x="2950234" y="2182484"/>
            <a:ext cx="5598543" cy="418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8"/>
              </a:rPr>
              <a:t> </a:t>
            </a:r>
            <a:r>
              <a:rPr lang="en-US" sz="1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8"/>
              </a:rPr>
              <a:t>https://focuspress.ro/sportivele-de-la-its-what-i-love-constanta-au-obtinut-marele-premiu-la-dancero-competition/</a:t>
            </a: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9"/>
              </a:rPr>
              <a:t>https://www.facebook.com/100281605941742/posts/pfbid02grV6Xq39Tp9eJhCeG3Vo2hoshxhRrg4JmQgyghgeFLWQbgrdKYNpikGnKjJKQ6JBl/</a:t>
            </a: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 </a:t>
            </a: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10"/>
              </a:rPr>
              <a:t>https://www.facebook.com/loveanddance.ro</a:t>
            </a:r>
            <a:endParaRPr lang="en-US" sz="10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000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11"/>
              </a:rPr>
              <a:t>https://youtu.be/Kvs3co2iSc8</a:t>
            </a:r>
            <a:endParaRPr lang="en-US" sz="10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https://focuspress.ro/sportivele-clubului-its-what-i-love-constanta-medalie-de-bronz-la-evenimentul-regalul-gimnasticii-organizat-in-bucuresti/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https://www.ziuaconstanta.ro/stiri/sport/gimnastele-de-la-it-s-what-i-love-constanta-pe-podium-la-nationale-ritmul-forta-si-gratia-ne-au-adus-o-bucurie-imensa-si-medalia-de-bronz-galerie-796954.html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https://m.ziuaconstanta.ro/stiri/sport/gimnastica-aerobica-medalii-la-nationale-pentru-cluburile-de-pe-litoral-document-796950.html</a:t>
            </a: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https://cugetliber.ro/mobile/stiri-sport-mereu-pe-podium-aerobicii-constanteni-vedetele-campionatelor-nationale-de-la-bucuresti-466940</a:t>
            </a: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Picture 2" descr="A person with long hair&#10;&#10;Description automatically generated with medium confidence">
            <a:extLst>
              <a:ext uri="{FF2B5EF4-FFF2-40B4-BE49-F238E27FC236}">
                <a16:creationId xmlns:a16="http://schemas.microsoft.com/office/drawing/2014/main" xmlns="" id="{FA91C8E1-2484-C265-7566-4511DE864CF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2" y="2303253"/>
            <a:ext cx="2722023" cy="274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98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793C3F3355DB40B02965C74C3C2790" ma:contentTypeVersion="16" ma:contentTypeDescription="Create a new document." ma:contentTypeScope="" ma:versionID="22e67395a642c9de6c61bc65b6507715">
  <xsd:schema xmlns:xsd="http://www.w3.org/2001/XMLSchema" xmlns:xs="http://www.w3.org/2001/XMLSchema" xmlns:p="http://schemas.microsoft.com/office/2006/metadata/properties" xmlns:ns2="c44644ac-88ab-4e74-a1e4-f08897241103" xmlns:ns3="5f2f06d0-557b-4436-966a-f1bf8b3335af" targetNamespace="http://schemas.microsoft.com/office/2006/metadata/properties" ma:root="true" ma:fieldsID="ff2244660ca30e3f130b69a01fcb64cb" ns2:_="" ns3:_="">
    <xsd:import namespace="c44644ac-88ab-4e74-a1e4-f08897241103"/>
    <xsd:import namespace="5f2f06d0-557b-4436-966a-f1bf8b3335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4644ac-88ab-4e74-a1e4-f088972411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1c8326b-8f8b-4619-bd32-dc3b8a85e5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2f06d0-557b-4436-966a-f1bf8b3335af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05eb486c-75ef-4385-883e-05b97dcd611a}" ma:internalName="TaxCatchAll" ma:showField="CatchAllData" ma:web="5f2f06d0-557b-4436-966a-f1bf8b3335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2f06d0-557b-4436-966a-f1bf8b3335af" xsi:nil="true"/>
    <lcf76f155ced4ddcb4097134ff3c332f xmlns="c44644ac-88ab-4e74-a1e4-f0889724110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67E599-B695-40AB-911F-9D4E1FCF5A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4644ac-88ab-4e74-a1e4-f08897241103"/>
    <ds:schemaRef ds:uri="5f2f06d0-557b-4436-966a-f1bf8b3335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19EF38-1119-4450-A3FC-3D20C8768034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5f2f06d0-557b-4436-966a-f1bf8b3335af"/>
    <ds:schemaRef ds:uri="c44644ac-88ab-4e74-a1e4-f08897241103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E9C6636-2CED-434B-AD5C-93C9A4F9160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472</TotalTime>
  <Words>467</Words>
  <Application>Microsoft Office PowerPoint</Application>
  <PresentationFormat>Widescreen</PresentationFormat>
  <Paragraphs>56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Vapor Trail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Cora Romania Hypermarche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Preda Alina</dc:creator>
  <cp:lastModifiedBy>Microsoft account</cp:lastModifiedBy>
  <cp:revision>53</cp:revision>
  <dcterms:created xsi:type="dcterms:W3CDTF">2022-10-11T06:32:11Z</dcterms:created>
  <dcterms:modified xsi:type="dcterms:W3CDTF">2024-08-29T19:30:31Z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0x010100C6793C3F3355DB40B02965C74C3C2790</vt:lpwstr>
  </property>
</Properties>
</file>