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8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layout7.xml" ContentType="application/vnd.openxmlformats-officedocument.drawingml.diagramLayout+xml"/>
  <Override PartName="/ppt/diagrams/layout1.xml" ContentType="application/vnd.openxmlformats-officedocument.drawingml.diagramLayout+xml"/>
  <Override PartName="/ppt/diagrams/drawing7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quickStyle7.xml" ContentType="application/vnd.openxmlformats-officedocument.drawingml.diagram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rawing4.xml" ContentType="application/vnd.ms-office.drawingml.diagramDrawing+xml"/>
  <Override PartName="/ppt/diagrams/colors7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5.xml" ContentType="application/vnd.openxmlformats-officedocument.drawingml.diagramLayout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B025D-98D3-4300-AD4D-D34FFE54F1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693A6E-9E36-411C-AFA4-CA6C5742589D}">
      <dgm:prSet/>
      <dgm:spPr/>
      <dgm:t>
        <a:bodyPr/>
        <a:lstStyle/>
        <a:p>
          <a:r>
            <a:rPr lang="en-US" b="1" i="0" dirty="0" err="1"/>
            <a:t>DanceRo</a:t>
          </a:r>
          <a:r>
            <a:rPr lang="en-US" b="1" i="0" dirty="0"/>
            <a:t> Competition – </a:t>
          </a:r>
          <a:r>
            <a:rPr lang="en-US" b="1" i="0" dirty="0" err="1"/>
            <a:t>ediţia</a:t>
          </a:r>
          <a:r>
            <a:rPr lang="en-US" b="1" i="0" dirty="0"/>
            <a:t> a II-a</a:t>
          </a:r>
        </a:p>
        <a:p>
          <a:r>
            <a:rPr lang="en-US" b="1" i="1" baseline="0" dirty="0"/>
            <a:t> 18-19 </a:t>
          </a:r>
          <a:r>
            <a:rPr lang="en-US" b="1" i="1" baseline="0" dirty="0" err="1"/>
            <a:t>noiembrie</a:t>
          </a:r>
          <a:r>
            <a:rPr lang="en-US" b="1" i="1" baseline="0" dirty="0"/>
            <a:t> 2022</a:t>
          </a:r>
          <a:endParaRPr lang="en-US" dirty="0"/>
        </a:p>
      </dgm:t>
    </dgm:pt>
    <dgm:pt modelId="{FC8D6239-1ECF-455B-BC51-065C9A6DB539}" type="parTrans" cxnId="{EA13F123-10B9-41E0-B1B1-7C1E8EAE7940}">
      <dgm:prSet/>
      <dgm:spPr/>
      <dgm:t>
        <a:bodyPr/>
        <a:lstStyle/>
        <a:p>
          <a:endParaRPr lang="en-US"/>
        </a:p>
      </dgm:t>
    </dgm:pt>
    <dgm:pt modelId="{678FCA6B-75C9-4795-AC4C-2D9295989C4F}" type="sibTrans" cxnId="{EA13F123-10B9-41E0-B1B1-7C1E8EAE7940}">
      <dgm:prSet/>
      <dgm:spPr/>
      <dgm:t>
        <a:bodyPr/>
        <a:lstStyle/>
        <a:p>
          <a:endParaRPr lang="en-US"/>
        </a:p>
      </dgm:t>
    </dgm:pt>
    <dgm:pt modelId="{940E39C9-2FC1-46E4-8734-3BF59968ABE1}" type="pres">
      <dgm:prSet presAssocID="{04BB025D-98D3-4300-AD4D-D34FFE54F1F2}" presName="linear" presStyleCnt="0">
        <dgm:presLayoutVars>
          <dgm:animLvl val="lvl"/>
          <dgm:resizeHandles val="exact"/>
        </dgm:presLayoutVars>
      </dgm:prSet>
      <dgm:spPr/>
    </dgm:pt>
    <dgm:pt modelId="{28E07C28-6502-43A5-9F1C-56E891E91E87}" type="pres">
      <dgm:prSet presAssocID="{8A693A6E-9E36-411C-AFA4-CA6C5742589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8126205-295F-43AF-93B3-14B532D95E84}" type="presOf" srcId="{04BB025D-98D3-4300-AD4D-D34FFE54F1F2}" destId="{940E39C9-2FC1-46E4-8734-3BF59968ABE1}" srcOrd="0" destOrd="0" presId="urn:microsoft.com/office/officeart/2005/8/layout/vList2"/>
    <dgm:cxn modelId="{EA13F123-10B9-41E0-B1B1-7C1E8EAE7940}" srcId="{04BB025D-98D3-4300-AD4D-D34FFE54F1F2}" destId="{8A693A6E-9E36-411C-AFA4-CA6C5742589D}" srcOrd="0" destOrd="0" parTransId="{FC8D6239-1ECF-455B-BC51-065C9A6DB539}" sibTransId="{678FCA6B-75C9-4795-AC4C-2D9295989C4F}"/>
    <dgm:cxn modelId="{DD001688-B767-472B-9842-D29C95BB75FB}" type="presOf" srcId="{8A693A6E-9E36-411C-AFA4-CA6C5742589D}" destId="{28E07C28-6502-43A5-9F1C-56E891E91E87}" srcOrd="0" destOrd="0" presId="urn:microsoft.com/office/officeart/2005/8/layout/vList2"/>
    <dgm:cxn modelId="{226D1BAC-AB36-4931-A9E7-E9066FB6B3C4}" type="presParOf" srcId="{940E39C9-2FC1-46E4-8734-3BF59968ABE1}" destId="{28E07C28-6502-43A5-9F1C-56E891E91E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A2D112-02EB-4A49-B503-8D013550DE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E5BA13-57A7-4A33-B12B-E71183C06583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46B3A212-5EC8-4B30-9FF8-C81A4C8EE232}" type="parTrans" cxnId="{A261F447-3BD9-469A-8F24-006D7D3A1716}">
      <dgm:prSet/>
      <dgm:spPr/>
      <dgm:t>
        <a:bodyPr/>
        <a:lstStyle/>
        <a:p>
          <a:endParaRPr lang="en-US"/>
        </a:p>
      </dgm:t>
    </dgm:pt>
    <dgm:pt modelId="{3D1208DD-907A-4764-9D61-9A882465F9DD}" type="sibTrans" cxnId="{A261F447-3BD9-469A-8F24-006D7D3A1716}">
      <dgm:prSet/>
      <dgm:spPr/>
      <dgm:t>
        <a:bodyPr/>
        <a:lstStyle/>
        <a:p>
          <a:endParaRPr lang="en-US"/>
        </a:p>
      </dgm:t>
    </dgm:pt>
    <dgm:pt modelId="{5FCDF111-1019-4579-A2F7-20C9AF3AE5C8}" type="pres">
      <dgm:prSet presAssocID="{6EA2D112-02EB-4A49-B503-8D013550DE5C}" presName="linear" presStyleCnt="0">
        <dgm:presLayoutVars>
          <dgm:animLvl val="lvl"/>
          <dgm:resizeHandles val="exact"/>
        </dgm:presLayoutVars>
      </dgm:prSet>
      <dgm:spPr/>
    </dgm:pt>
    <dgm:pt modelId="{7FCA4795-280E-4B6D-9E21-A76165D65350}" type="pres">
      <dgm:prSet presAssocID="{4AE5BA13-57A7-4A33-B12B-E71183C0658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261F447-3BD9-469A-8F24-006D7D3A1716}" srcId="{6EA2D112-02EB-4A49-B503-8D013550DE5C}" destId="{4AE5BA13-57A7-4A33-B12B-E71183C06583}" srcOrd="0" destOrd="0" parTransId="{46B3A212-5EC8-4B30-9FF8-C81A4C8EE232}" sibTransId="{3D1208DD-907A-4764-9D61-9A882465F9DD}"/>
    <dgm:cxn modelId="{F6C048B6-6873-42BF-AFF3-6C9688ADB69A}" type="presOf" srcId="{4AE5BA13-57A7-4A33-B12B-E71183C06583}" destId="{7FCA4795-280E-4B6D-9E21-A76165D65350}" srcOrd="0" destOrd="0" presId="urn:microsoft.com/office/officeart/2005/8/layout/vList2"/>
    <dgm:cxn modelId="{173C18C6-E82E-416D-B840-5E2060ABCAB7}" type="presOf" srcId="{6EA2D112-02EB-4A49-B503-8D013550DE5C}" destId="{5FCDF111-1019-4579-A2F7-20C9AF3AE5C8}" srcOrd="0" destOrd="0" presId="urn:microsoft.com/office/officeart/2005/8/layout/vList2"/>
    <dgm:cxn modelId="{12B62ED5-013E-459E-BE91-DE5405C0178A}" type="presParOf" srcId="{5FCDF111-1019-4579-A2F7-20C9AF3AE5C8}" destId="{7FCA4795-280E-4B6D-9E21-A76165D653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69D6C-8CA4-4085-B5FA-949EF252D4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C33BAD-24EC-48EF-986F-B98B1829C101}">
      <dgm:prSet custT="1"/>
      <dgm:spPr/>
      <dgm:t>
        <a:bodyPr/>
        <a:lstStyle/>
        <a:p>
          <a:r>
            <a:rPr lang="en-US" sz="2800" b="1" i="1" baseline="0" dirty="0"/>
            <a:t>ACS It’s What I love </a:t>
          </a:r>
          <a:r>
            <a:rPr lang="en-US" sz="2800" b="1" i="1" baseline="0" dirty="0" err="1"/>
            <a:t>Constanța</a:t>
          </a:r>
          <a:endParaRPr lang="en-US" sz="1900" dirty="0"/>
        </a:p>
      </dgm:t>
    </dgm:pt>
    <dgm:pt modelId="{6632921E-48D0-41D5-837B-3DC535A8356C}" type="parTrans" cxnId="{5A0A4386-1D3A-4618-A452-97BA920F6199}">
      <dgm:prSet/>
      <dgm:spPr/>
      <dgm:t>
        <a:bodyPr/>
        <a:lstStyle/>
        <a:p>
          <a:endParaRPr lang="en-US"/>
        </a:p>
      </dgm:t>
    </dgm:pt>
    <dgm:pt modelId="{ACEFD73E-9ED1-4483-9CC6-9CA59840D4E8}" type="sibTrans" cxnId="{5A0A4386-1D3A-4618-A452-97BA920F6199}">
      <dgm:prSet/>
      <dgm:spPr/>
      <dgm:t>
        <a:bodyPr/>
        <a:lstStyle/>
        <a:p>
          <a:endParaRPr lang="en-US"/>
        </a:p>
      </dgm:t>
    </dgm:pt>
    <dgm:pt modelId="{9E7E8686-5975-4367-8E2D-6FC522D5848F}" type="pres">
      <dgm:prSet presAssocID="{AD469D6C-8CA4-4085-B5FA-949EF252D422}" presName="linear" presStyleCnt="0">
        <dgm:presLayoutVars>
          <dgm:animLvl val="lvl"/>
          <dgm:resizeHandles val="exact"/>
        </dgm:presLayoutVars>
      </dgm:prSet>
      <dgm:spPr/>
    </dgm:pt>
    <dgm:pt modelId="{FB8E9F92-8C46-477C-9E2B-BE4118A6AD7C}" type="pres">
      <dgm:prSet presAssocID="{2FC33BAD-24EC-48EF-986F-B98B1829C101}" presName="parentText" presStyleLbl="node1" presStyleIdx="0" presStyleCnt="1" custLinFactNeighborX="-3563" custLinFactNeighborY="3326">
        <dgm:presLayoutVars>
          <dgm:chMax val="0"/>
          <dgm:bulletEnabled val="1"/>
        </dgm:presLayoutVars>
      </dgm:prSet>
      <dgm:spPr/>
    </dgm:pt>
  </dgm:ptLst>
  <dgm:cxnLst>
    <dgm:cxn modelId="{5A0A4386-1D3A-4618-A452-97BA920F6199}" srcId="{AD469D6C-8CA4-4085-B5FA-949EF252D422}" destId="{2FC33BAD-24EC-48EF-986F-B98B1829C101}" srcOrd="0" destOrd="0" parTransId="{6632921E-48D0-41D5-837B-3DC535A8356C}" sibTransId="{ACEFD73E-9ED1-4483-9CC6-9CA59840D4E8}"/>
    <dgm:cxn modelId="{AA7530A6-3772-4B4F-94A6-E7A137E2B404}" type="presOf" srcId="{AD469D6C-8CA4-4085-B5FA-949EF252D422}" destId="{9E7E8686-5975-4367-8E2D-6FC522D5848F}" srcOrd="0" destOrd="0" presId="urn:microsoft.com/office/officeart/2005/8/layout/vList2"/>
    <dgm:cxn modelId="{C8F47ECF-7704-4FD1-ACCD-650DC2BFDD54}" type="presOf" srcId="{2FC33BAD-24EC-48EF-986F-B98B1829C101}" destId="{FB8E9F92-8C46-477C-9E2B-BE4118A6AD7C}" srcOrd="0" destOrd="0" presId="urn:microsoft.com/office/officeart/2005/8/layout/vList2"/>
    <dgm:cxn modelId="{FAC15C8D-E917-4F7F-A924-ED4B137EB74F}" type="presParOf" srcId="{9E7E8686-5975-4367-8E2D-6FC522D5848F}" destId="{FB8E9F92-8C46-477C-9E2B-BE4118A6AD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39A348-3697-4CD8-A04F-8E7347E7CA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0BA03-CE97-4EB5-944E-259B46EAB0DD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EFBB1189-A080-426F-9D46-091A9AFF43C7}" type="parTrans" cxnId="{0E2C609B-6BDF-44C9-B0AE-A2BCDBB416D1}">
      <dgm:prSet/>
      <dgm:spPr/>
      <dgm:t>
        <a:bodyPr/>
        <a:lstStyle/>
        <a:p>
          <a:endParaRPr lang="en-US"/>
        </a:p>
      </dgm:t>
    </dgm:pt>
    <dgm:pt modelId="{4E9C1BE2-AA4F-49E5-A085-46F46CD4FA43}" type="sibTrans" cxnId="{0E2C609B-6BDF-44C9-B0AE-A2BCDBB416D1}">
      <dgm:prSet/>
      <dgm:spPr/>
      <dgm:t>
        <a:bodyPr/>
        <a:lstStyle/>
        <a:p>
          <a:endParaRPr lang="en-US"/>
        </a:p>
      </dgm:t>
    </dgm:pt>
    <dgm:pt modelId="{EA08ED6F-DBD8-4B0E-8DE3-A9529D2102B9}" type="pres">
      <dgm:prSet presAssocID="{4D39A348-3697-4CD8-A04F-8E7347E7CA28}" presName="linear" presStyleCnt="0">
        <dgm:presLayoutVars>
          <dgm:animLvl val="lvl"/>
          <dgm:resizeHandles val="exact"/>
        </dgm:presLayoutVars>
      </dgm:prSet>
      <dgm:spPr/>
    </dgm:pt>
    <dgm:pt modelId="{388BC99A-D457-4242-812B-49165E7C1C9C}" type="pres">
      <dgm:prSet presAssocID="{E400BA03-CE97-4EB5-944E-259B46EAB0D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50BE38-66D5-4714-B904-98BE6DE70A88}" type="presOf" srcId="{4D39A348-3697-4CD8-A04F-8E7347E7CA28}" destId="{EA08ED6F-DBD8-4B0E-8DE3-A9529D2102B9}" srcOrd="0" destOrd="0" presId="urn:microsoft.com/office/officeart/2005/8/layout/vList2"/>
    <dgm:cxn modelId="{0E2C609B-6BDF-44C9-B0AE-A2BCDBB416D1}" srcId="{4D39A348-3697-4CD8-A04F-8E7347E7CA28}" destId="{E400BA03-CE97-4EB5-944E-259B46EAB0DD}" srcOrd="0" destOrd="0" parTransId="{EFBB1189-A080-426F-9D46-091A9AFF43C7}" sibTransId="{4E9C1BE2-AA4F-49E5-A085-46F46CD4FA43}"/>
    <dgm:cxn modelId="{C7A455A3-8088-4835-BAD4-A7A29ABA3A86}" type="presOf" srcId="{E400BA03-CE97-4EB5-944E-259B46EAB0DD}" destId="{388BC99A-D457-4242-812B-49165E7C1C9C}" srcOrd="0" destOrd="0" presId="urn:microsoft.com/office/officeart/2005/8/layout/vList2"/>
    <dgm:cxn modelId="{79F7B554-178E-4678-84E9-650D13CFCAA2}" type="presParOf" srcId="{EA08ED6F-DBD8-4B0E-8DE3-A9529D2102B9}" destId="{388BC99A-D457-4242-812B-49165E7C1C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55A152-AC01-475F-AB46-E5E8A1674B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7AD0C-D0B2-4A67-B81E-B43D9191A91A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56EFA402-CEA5-4856-A451-B79257CACEF6}" type="parTrans" cxnId="{6F9F6A48-FCBD-4158-9311-1E65DB51A6CB}">
      <dgm:prSet/>
      <dgm:spPr/>
      <dgm:t>
        <a:bodyPr/>
        <a:lstStyle/>
        <a:p>
          <a:endParaRPr lang="en-US"/>
        </a:p>
      </dgm:t>
    </dgm:pt>
    <dgm:pt modelId="{894CA7DE-5654-4503-BFA1-A13CAC42BC49}" type="sibTrans" cxnId="{6F9F6A48-FCBD-4158-9311-1E65DB51A6CB}">
      <dgm:prSet/>
      <dgm:spPr/>
      <dgm:t>
        <a:bodyPr/>
        <a:lstStyle/>
        <a:p>
          <a:endParaRPr lang="en-US"/>
        </a:p>
      </dgm:t>
    </dgm:pt>
    <dgm:pt modelId="{31043CF2-1293-417E-AA4C-EF64952B3B95}" type="pres">
      <dgm:prSet presAssocID="{1D55A152-AC01-475F-AB46-E5E8A1674BF0}" presName="linear" presStyleCnt="0">
        <dgm:presLayoutVars>
          <dgm:animLvl val="lvl"/>
          <dgm:resizeHandles val="exact"/>
        </dgm:presLayoutVars>
      </dgm:prSet>
      <dgm:spPr/>
    </dgm:pt>
    <dgm:pt modelId="{65B6CA92-F16A-4CE3-BB6A-4E7AF4FD2DD7}" type="pres">
      <dgm:prSet presAssocID="{33F7AD0C-D0B2-4A67-B81E-B43D9191A9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F9F6A48-FCBD-4158-9311-1E65DB51A6CB}" srcId="{1D55A152-AC01-475F-AB46-E5E8A1674BF0}" destId="{33F7AD0C-D0B2-4A67-B81E-B43D9191A91A}" srcOrd="0" destOrd="0" parTransId="{56EFA402-CEA5-4856-A451-B79257CACEF6}" sibTransId="{894CA7DE-5654-4503-BFA1-A13CAC42BC49}"/>
    <dgm:cxn modelId="{7B4B6359-817E-43AF-A9B4-790CA91A8069}" type="presOf" srcId="{33F7AD0C-D0B2-4A67-B81E-B43D9191A91A}" destId="{65B6CA92-F16A-4CE3-BB6A-4E7AF4FD2DD7}" srcOrd="0" destOrd="0" presId="urn:microsoft.com/office/officeart/2005/8/layout/vList2"/>
    <dgm:cxn modelId="{6C724A98-20B4-4DB6-8259-135B2BAB0F06}" type="presOf" srcId="{1D55A152-AC01-475F-AB46-E5E8A1674BF0}" destId="{31043CF2-1293-417E-AA4C-EF64952B3B95}" srcOrd="0" destOrd="0" presId="urn:microsoft.com/office/officeart/2005/8/layout/vList2"/>
    <dgm:cxn modelId="{92882EF2-BF59-4C7D-ACFE-2F213D48C991}" type="presParOf" srcId="{31043CF2-1293-417E-AA4C-EF64952B3B95}" destId="{65B6CA92-F16A-4CE3-BB6A-4E7AF4FD2D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55A152-AC01-475F-AB46-E5E8A1674B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7AD0C-D0B2-4A67-B81E-B43D9191A91A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56EFA402-CEA5-4856-A451-B79257CACEF6}" type="parTrans" cxnId="{6F9F6A48-FCBD-4158-9311-1E65DB51A6CB}">
      <dgm:prSet/>
      <dgm:spPr/>
      <dgm:t>
        <a:bodyPr/>
        <a:lstStyle/>
        <a:p>
          <a:endParaRPr lang="en-US"/>
        </a:p>
      </dgm:t>
    </dgm:pt>
    <dgm:pt modelId="{894CA7DE-5654-4503-BFA1-A13CAC42BC49}" type="sibTrans" cxnId="{6F9F6A48-FCBD-4158-9311-1E65DB51A6CB}">
      <dgm:prSet/>
      <dgm:spPr/>
      <dgm:t>
        <a:bodyPr/>
        <a:lstStyle/>
        <a:p>
          <a:endParaRPr lang="en-US"/>
        </a:p>
      </dgm:t>
    </dgm:pt>
    <dgm:pt modelId="{31043CF2-1293-417E-AA4C-EF64952B3B95}" type="pres">
      <dgm:prSet presAssocID="{1D55A152-AC01-475F-AB46-E5E8A1674BF0}" presName="linear" presStyleCnt="0">
        <dgm:presLayoutVars>
          <dgm:animLvl val="lvl"/>
          <dgm:resizeHandles val="exact"/>
        </dgm:presLayoutVars>
      </dgm:prSet>
      <dgm:spPr/>
    </dgm:pt>
    <dgm:pt modelId="{65B6CA92-F16A-4CE3-BB6A-4E7AF4FD2DD7}" type="pres">
      <dgm:prSet presAssocID="{33F7AD0C-D0B2-4A67-B81E-B43D9191A91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F9F6A48-FCBD-4158-9311-1E65DB51A6CB}" srcId="{1D55A152-AC01-475F-AB46-E5E8A1674BF0}" destId="{33F7AD0C-D0B2-4A67-B81E-B43D9191A91A}" srcOrd="0" destOrd="0" parTransId="{56EFA402-CEA5-4856-A451-B79257CACEF6}" sibTransId="{894CA7DE-5654-4503-BFA1-A13CAC42BC49}"/>
    <dgm:cxn modelId="{7B4B6359-817E-43AF-A9B4-790CA91A8069}" type="presOf" srcId="{33F7AD0C-D0B2-4A67-B81E-B43D9191A91A}" destId="{65B6CA92-F16A-4CE3-BB6A-4E7AF4FD2DD7}" srcOrd="0" destOrd="0" presId="urn:microsoft.com/office/officeart/2005/8/layout/vList2"/>
    <dgm:cxn modelId="{6C724A98-20B4-4DB6-8259-135B2BAB0F06}" type="presOf" srcId="{1D55A152-AC01-475F-AB46-E5E8A1674BF0}" destId="{31043CF2-1293-417E-AA4C-EF64952B3B95}" srcOrd="0" destOrd="0" presId="urn:microsoft.com/office/officeart/2005/8/layout/vList2"/>
    <dgm:cxn modelId="{92882EF2-BF59-4C7D-ACFE-2F213D48C991}" type="presParOf" srcId="{31043CF2-1293-417E-AA4C-EF64952B3B95}" destId="{65B6CA92-F16A-4CE3-BB6A-4E7AF4FD2D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217A04-0A74-49EF-BB48-1F9CD03D96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ED2B36-C9D0-4474-8A16-0DB9D50EDE79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91AD7A1F-45AF-42A0-BF36-4404D45A34AB}" type="parTrans" cxnId="{E31EACCF-61FB-4F00-82D2-30EED0E995BD}">
      <dgm:prSet/>
      <dgm:spPr/>
      <dgm:t>
        <a:bodyPr/>
        <a:lstStyle/>
        <a:p>
          <a:endParaRPr lang="en-US"/>
        </a:p>
      </dgm:t>
    </dgm:pt>
    <dgm:pt modelId="{2DAC62AE-C3CB-4185-AD4E-1DB33CBF5683}" type="sibTrans" cxnId="{E31EACCF-61FB-4F00-82D2-30EED0E995BD}">
      <dgm:prSet/>
      <dgm:spPr/>
      <dgm:t>
        <a:bodyPr/>
        <a:lstStyle/>
        <a:p>
          <a:endParaRPr lang="en-US"/>
        </a:p>
      </dgm:t>
    </dgm:pt>
    <dgm:pt modelId="{57977B66-8C13-465C-8D77-6BA14CCF3F44}" type="pres">
      <dgm:prSet presAssocID="{39217A04-0A74-49EF-BB48-1F9CD03D9686}" presName="linear" presStyleCnt="0">
        <dgm:presLayoutVars>
          <dgm:animLvl val="lvl"/>
          <dgm:resizeHandles val="exact"/>
        </dgm:presLayoutVars>
      </dgm:prSet>
      <dgm:spPr/>
    </dgm:pt>
    <dgm:pt modelId="{23FC8589-D18C-4B79-B889-E27BB8BD8A5D}" type="pres">
      <dgm:prSet presAssocID="{C8ED2B36-C9D0-4474-8A16-0DB9D50EDE7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31EACCF-61FB-4F00-82D2-30EED0E995BD}" srcId="{39217A04-0A74-49EF-BB48-1F9CD03D9686}" destId="{C8ED2B36-C9D0-4474-8A16-0DB9D50EDE79}" srcOrd="0" destOrd="0" parTransId="{91AD7A1F-45AF-42A0-BF36-4404D45A34AB}" sibTransId="{2DAC62AE-C3CB-4185-AD4E-1DB33CBF5683}"/>
    <dgm:cxn modelId="{E3448EE0-46BB-4659-95F4-94C62DB0AD76}" type="presOf" srcId="{39217A04-0A74-49EF-BB48-1F9CD03D9686}" destId="{57977B66-8C13-465C-8D77-6BA14CCF3F44}" srcOrd="0" destOrd="0" presId="urn:microsoft.com/office/officeart/2005/8/layout/vList2"/>
    <dgm:cxn modelId="{954426E3-C9C9-4916-BAB5-0D318D9EB16A}" type="presOf" srcId="{C8ED2B36-C9D0-4474-8A16-0DB9D50EDE79}" destId="{23FC8589-D18C-4B79-B889-E27BB8BD8A5D}" srcOrd="0" destOrd="0" presId="urn:microsoft.com/office/officeart/2005/8/layout/vList2"/>
    <dgm:cxn modelId="{84E62CC9-16DA-49F8-ACDA-A9A89EF1324A}" type="presParOf" srcId="{57977B66-8C13-465C-8D77-6BA14CCF3F44}" destId="{23FC8589-D18C-4B79-B889-E27BB8BD8A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217A04-0A74-49EF-BB48-1F9CD03D96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ED2B36-C9D0-4474-8A16-0DB9D50EDE79}">
      <dgm:prSet/>
      <dgm:spPr/>
      <dgm:t>
        <a:bodyPr/>
        <a:lstStyle/>
        <a:p>
          <a:r>
            <a:rPr lang="en-US" b="1" i="1" baseline="0" dirty="0"/>
            <a:t>ACS It’s What I love </a:t>
          </a:r>
          <a:r>
            <a:rPr lang="en-US" b="1" i="1" baseline="0" dirty="0" err="1"/>
            <a:t>Constanța</a:t>
          </a:r>
          <a:endParaRPr lang="en-US" dirty="0"/>
        </a:p>
      </dgm:t>
    </dgm:pt>
    <dgm:pt modelId="{91AD7A1F-45AF-42A0-BF36-4404D45A34AB}" type="parTrans" cxnId="{E31EACCF-61FB-4F00-82D2-30EED0E995BD}">
      <dgm:prSet/>
      <dgm:spPr/>
      <dgm:t>
        <a:bodyPr/>
        <a:lstStyle/>
        <a:p>
          <a:endParaRPr lang="en-US"/>
        </a:p>
      </dgm:t>
    </dgm:pt>
    <dgm:pt modelId="{2DAC62AE-C3CB-4185-AD4E-1DB33CBF5683}" type="sibTrans" cxnId="{E31EACCF-61FB-4F00-82D2-30EED0E995BD}">
      <dgm:prSet/>
      <dgm:spPr/>
      <dgm:t>
        <a:bodyPr/>
        <a:lstStyle/>
        <a:p>
          <a:endParaRPr lang="en-US"/>
        </a:p>
      </dgm:t>
    </dgm:pt>
    <dgm:pt modelId="{57977B66-8C13-465C-8D77-6BA14CCF3F44}" type="pres">
      <dgm:prSet presAssocID="{39217A04-0A74-49EF-BB48-1F9CD03D9686}" presName="linear" presStyleCnt="0">
        <dgm:presLayoutVars>
          <dgm:animLvl val="lvl"/>
          <dgm:resizeHandles val="exact"/>
        </dgm:presLayoutVars>
      </dgm:prSet>
      <dgm:spPr/>
    </dgm:pt>
    <dgm:pt modelId="{23FC8589-D18C-4B79-B889-E27BB8BD8A5D}" type="pres">
      <dgm:prSet presAssocID="{C8ED2B36-C9D0-4474-8A16-0DB9D50EDE7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31EACCF-61FB-4F00-82D2-30EED0E995BD}" srcId="{39217A04-0A74-49EF-BB48-1F9CD03D9686}" destId="{C8ED2B36-C9D0-4474-8A16-0DB9D50EDE79}" srcOrd="0" destOrd="0" parTransId="{91AD7A1F-45AF-42A0-BF36-4404D45A34AB}" sibTransId="{2DAC62AE-C3CB-4185-AD4E-1DB33CBF5683}"/>
    <dgm:cxn modelId="{E3448EE0-46BB-4659-95F4-94C62DB0AD76}" type="presOf" srcId="{39217A04-0A74-49EF-BB48-1F9CD03D9686}" destId="{57977B66-8C13-465C-8D77-6BA14CCF3F44}" srcOrd="0" destOrd="0" presId="urn:microsoft.com/office/officeart/2005/8/layout/vList2"/>
    <dgm:cxn modelId="{954426E3-C9C9-4916-BAB5-0D318D9EB16A}" type="presOf" srcId="{C8ED2B36-C9D0-4474-8A16-0DB9D50EDE79}" destId="{23FC8589-D18C-4B79-B889-E27BB8BD8A5D}" srcOrd="0" destOrd="0" presId="urn:microsoft.com/office/officeart/2005/8/layout/vList2"/>
    <dgm:cxn modelId="{84E62CC9-16DA-49F8-ACDA-A9A89EF1324A}" type="presParOf" srcId="{57977B66-8C13-465C-8D77-6BA14CCF3F44}" destId="{23FC8589-D18C-4B79-B889-E27BB8BD8A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07C28-6502-43A5-9F1C-56E891E91E87}">
      <dsp:nvSpPr>
        <dsp:cNvPr id="0" name=""/>
        <dsp:cNvSpPr/>
      </dsp:nvSpPr>
      <dsp:spPr>
        <a:xfrm>
          <a:off x="0" y="7694"/>
          <a:ext cx="8610600" cy="1277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dirty="0" err="1"/>
            <a:t>DanceRo</a:t>
          </a:r>
          <a:r>
            <a:rPr lang="en-US" sz="2800" b="1" i="0" kern="1200" dirty="0"/>
            <a:t> Competition – </a:t>
          </a:r>
          <a:r>
            <a:rPr lang="en-US" sz="2800" b="1" i="0" kern="1200" dirty="0" err="1"/>
            <a:t>ediţia</a:t>
          </a:r>
          <a:r>
            <a:rPr lang="en-US" sz="2800" b="1" i="0" kern="1200" dirty="0"/>
            <a:t> a II-a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1" kern="1200" baseline="0" dirty="0"/>
            <a:t> 18-19 </a:t>
          </a:r>
          <a:r>
            <a:rPr lang="en-US" sz="2800" b="1" i="1" kern="1200" baseline="0" dirty="0" err="1"/>
            <a:t>noiembrie</a:t>
          </a:r>
          <a:r>
            <a:rPr lang="en-US" sz="2800" b="1" i="1" kern="1200" baseline="0" dirty="0"/>
            <a:t> 2022</a:t>
          </a:r>
          <a:endParaRPr lang="en-US" sz="2800" kern="1200" dirty="0"/>
        </a:p>
      </dsp:txBody>
      <dsp:txXfrm>
        <a:off x="62369" y="70063"/>
        <a:ext cx="8485862" cy="1152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A4795-280E-4B6D-9E21-A76165D65350}">
      <dsp:nvSpPr>
        <dsp:cNvPr id="0" name=""/>
        <dsp:cNvSpPr/>
      </dsp:nvSpPr>
      <dsp:spPr>
        <a:xfrm>
          <a:off x="0" y="130457"/>
          <a:ext cx="6796177" cy="855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i="1" kern="1200" baseline="0" dirty="0"/>
            <a:t>ACS It’s What I love </a:t>
          </a:r>
          <a:r>
            <a:rPr lang="en-US" sz="3400" b="1" i="1" kern="1200" baseline="0" dirty="0" err="1"/>
            <a:t>Constanța</a:t>
          </a:r>
          <a:endParaRPr lang="en-US" sz="3400" kern="1200" dirty="0"/>
        </a:p>
      </dsp:txBody>
      <dsp:txXfrm>
        <a:off x="41751" y="172208"/>
        <a:ext cx="6712675" cy="771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E9F92-8C46-477C-9E2B-BE4118A6AD7C}">
      <dsp:nvSpPr>
        <dsp:cNvPr id="0" name=""/>
        <dsp:cNvSpPr/>
      </dsp:nvSpPr>
      <dsp:spPr>
        <a:xfrm>
          <a:off x="0" y="12235"/>
          <a:ext cx="6778925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1" kern="1200" baseline="0" dirty="0"/>
            <a:t>ACS It’s What I love </a:t>
          </a:r>
          <a:r>
            <a:rPr lang="en-US" sz="2800" b="1" i="1" kern="1200" baseline="0" dirty="0" err="1"/>
            <a:t>Constanța</a:t>
          </a:r>
          <a:endParaRPr lang="en-US" sz="1900" kern="1200" dirty="0"/>
        </a:p>
      </dsp:txBody>
      <dsp:txXfrm>
        <a:off x="37467" y="49702"/>
        <a:ext cx="6703991" cy="692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BC99A-D457-4242-812B-49165E7C1C9C}">
      <dsp:nvSpPr>
        <dsp:cNvPr id="0" name=""/>
        <dsp:cNvSpPr/>
      </dsp:nvSpPr>
      <dsp:spPr>
        <a:xfrm>
          <a:off x="0" y="112118"/>
          <a:ext cx="6166448" cy="779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i="1" kern="1200" baseline="0" dirty="0"/>
            <a:t>ACS It’s What I love </a:t>
          </a:r>
          <a:r>
            <a:rPr lang="en-US" sz="3100" b="1" i="1" kern="1200" baseline="0" dirty="0" err="1"/>
            <a:t>Constanța</a:t>
          </a:r>
          <a:endParaRPr lang="en-US" sz="3100" kern="1200" dirty="0"/>
        </a:p>
      </dsp:txBody>
      <dsp:txXfrm>
        <a:off x="38067" y="150185"/>
        <a:ext cx="6090314" cy="7036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6CA92-F16A-4CE3-BB6A-4E7AF4FD2DD7}">
      <dsp:nvSpPr>
        <dsp:cNvPr id="0" name=""/>
        <dsp:cNvSpPr/>
      </dsp:nvSpPr>
      <dsp:spPr>
        <a:xfrm>
          <a:off x="0" y="61808"/>
          <a:ext cx="7046343" cy="8804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1" kern="1200" baseline="0" dirty="0"/>
            <a:t>ACS It’s What I love </a:t>
          </a:r>
          <a:r>
            <a:rPr lang="en-US" sz="3500" b="1" i="1" kern="1200" baseline="0" dirty="0" err="1"/>
            <a:t>Constanța</a:t>
          </a:r>
          <a:endParaRPr lang="en-US" sz="3500" kern="1200" dirty="0"/>
        </a:p>
      </dsp:txBody>
      <dsp:txXfrm>
        <a:off x="42979" y="104787"/>
        <a:ext cx="6960385" cy="7944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B6CA92-F16A-4CE3-BB6A-4E7AF4FD2DD7}">
      <dsp:nvSpPr>
        <dsp:cNvPr id="0" name=""/>
        <dsp:cNvSpPr/>
      </dsp:nvSpPr>
      <dsp:spPr>
        <a:xfrm>
          <a:off x="0" y="61808"/>
          <a:ext cx="7046343" cy="8804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i="1" kern="1200" baseline="0" dirty="0"/>
            <a:t>ACS It’s What I love </a:t>
          </a:r>
          <a:r>
            <a:rPr lang="en-US" sz="3500" b="1" i="1" kern="1200" baseline="0" dirty="0" err="1"/>
            <a:t>Constanța</a:t>
          </a:r>
          <a:endParaRPr lang="en-US" sz="3500" kern="1200" dirty="0"/>
        </a:p>
      </dsp:txBody>
      <dsp:txXfrm>
        <a:off x="42979" y="104787"/>
        <a:ext cx="6960385" cy="7944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C8589-D18C-4B79-B889-E27BB8BD8A5D}">
      <dsp:nvSpPr>
        <dsp:cNvPr id="0" name=""/>
        <dsp:cNvSpPr/>
      </dsp:nvSpPr>
      <dsp:spPr>
        <a:xfrm>
          <a:off x="0" y="8239"/>
          <a:ext cx="7374147" cy="754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1" kern="1200" baseline="0" dirty="0"/>
            <a:t>ACS It’s What I love </a:t>
          </a:r>
          <a:r>
            <a:rPr lang="en-US" sz="3000" b="1" i="1" kern="1200" baseline="0" dirty="0" err="1"/>
            <a:t>Constanța</a:t>
          </a:r>
          <a:endParaRPr lang="en-US" sz="3000" kern="1200" dirty="0"/>
        </a:p>
      </dsp:txBody>
      <dsp:txXfrm>
        <a:off x="36839" y="45078"/>
        <a:ext cx="7300469" cy="6809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C8589-D18C-4B79-B889-E27BB8BD8A5D}">
      <dsp:nvSpPr>
        <dsp:cNvPr id="0" name=""/>
        <dsp:cNvSpPr/>
      </dsp:nvSpPr>
      <dsp:spPr>
        <a:xfrm>
          <a:off x="0" y="8239"/>
          <a:ext cx="7374147" cy="7546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1" kern="1200" baseline="0" dirty="0"/>
            <a:t>ACS It’s What I love </a:t>
          </a:r>
          <a:r>
            <a:rPr lang="en-US" sz="3000" b="1" i="1" kern="1200" baseline="0" dirty="0" err="1"/>
            <a:t>Constanța</a:t>
          </a:r>
          <a:endParaRPr lang="en-US" sz="3000" kern="1200" dirty="0"/>
        </a:p>
      </dsp:txBody>
      <dsp:txXfrm>
        <a:off x="36839" y="45078"/>
        <a:ext cx="7300469" cy="680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3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6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8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4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2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0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9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3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9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8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837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51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7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7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12681-95D6-47BB-B514-F76398915F1C}" type="datetimeFigureOut">
              <a:rPr lang="en-US" smtClean="0"/>
              <a:t>23-Nov-22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570B4-4126-4719-A5B0-5DDCC9DA0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4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11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1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focuspress.ro/sportivele-de-la-its-what-i-love-constanta-au-obtinut-marele-premiu-la-dancero-competition/" TargetMode="External"/><Relationship Id="rId3" Type="http://schemas.openxmlformats.org/officeDocument/2006/relationships/diagramLayout" Target="../diagrams/layout8.xml"/><Relationship Id="rId7" Type="http://schemas.openxmlformats.org/officeDocument/2006/relationships/image" Target="../media/image14.png"/><Relationship Id="rId12" Type="http://schemas.openxmlformats.org/officeDocument/2006/relationships/image" Target="../media/image17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hyperlink" Target="https://youtu.be/Kvs3co2iSc8" TargetMode="External"/><Relationship Id="rId5" Type="http://schemas.openxmlformats.org/officeDocument/2006/relationships/diagramColors" Target="../diagrams/colors8.xml"/><Relationship Id="rId10" Type="http://schemas.openxmlformats.org/officeDocument/2006/relationships/hyperlink" Target="https://www.facebook.com/loveanddance.ro" TargetMode="External"/><Relationship Id="rId4" Type="http://schemas.openxmlformats.org/officeDocument/2006/relationships/diagramQuickStyle" Target="../diagrams/quickStyle8.xml"/><Relationship Id="rId9" Type="http://schemas.openxmlformats.org/officeDocument/2006/relationships/hyperlink" Target="https://www.facebook.com/100281605941742/posts/pfbid02grV6Xq39Tp9eJhCeG3Vo2hoshxhRrg4JmQgyghgeFLWQbgrdKYNpikGnKjJKQ6JB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186812-E920-65C8-6493-2DEE79DE6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0365878"/>
              </p:ext>
            </p:extLst>
          </p:nvPr>
        </p:nvGraphicFramePr>
        <p:xfrm>
          <a:off x="2895600" y="764373"/>
          <a:ext cx="8610600" cy="1293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729BB-2541-BCD4-AFF0-1D839B0C0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1"/>
            <a:ext cx="2998960" cy="3899066"/>
          </a:xfrm>
        </p:spPr>
        <p:txBody>
          <a:bodyPr>
            <a:normAutofit/>
          </a:bodyPr>
          <a:lstStyle/>
          <a:p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Sportivele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la „It’s What I love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Constanța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” au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oferit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un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spectacol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zile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mari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pe scena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Teatrului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pe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Lipscani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din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Bucureşti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la </a:t>
            </a:r>
            <a:r>
              <a:rPr lang="en-US" sz="1400" b="1" i="1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DanceRo</a:t>
            </a:r>
            <a:r>
              <a:rPr lang="en-US" sz="1400" b="1" i="1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Competition 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–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ediţia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a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doua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endParaRPr lang="en-US" sz="1400" b="1" i="1" dirty="0">
              <a:solidFill>
                <a:srgbClr val="222222"/>
              </a:solidFill>
              <a:latin typeface="Verdana" panose="020B0604030504040204" pitchFamily="34" charset="0"/>
            </a:endParaRPr>
          </a:p>
          <a:p>
            <a:endParaRPr lang="en-US" sz="1400" b="1" i="1" dirty="0">
              <a:solidFill>
                <a:srgbClr val="222222"/>
              </a:solidFill>
              <a:effectLst/>
              <a:latin typeface="Verdana" panose="020B0604030504040204" pitchFamily="34" charset="0"/>
            </a:endParaRPr>
          </a:p>
          <a:p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parcursul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celor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două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zile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de concurs, au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fost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peste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400 de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momente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artistice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naţionale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şi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internaţionale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din care 39 ale </a:t>
            </a:r>
            <a:r>
              <a:rPr lang="en-US" sz="1400" b="1" i="1" dirty="0" err="1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şcolii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US" sz="14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„It’s What I love” by Elena </a:t>
            </a:r>
            <a:r>
              <a:rPr lang="en-US" sz="14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</a:rPr>
              <a:t>Ruşa</a:t>
            </a:r>
            <a:r>
              <a:rPr lang="en-US" sz="1400" b="1" i="1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endParaRPr lang="en-US" sz="1800" b="1" dirty="0"/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9EAD563E-37EC-F3E3-01D6-CD64AF368A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90" y="2057401"/>
            <a:ext cx="3264281" cy="4572000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3ED9F6E-F17C-BEAB-3F01-B08D22F53E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75" y="2057401"/>
            <a:ext cx="3429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7E91B9C-F251-0E70-1667-B140B3625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629456"/>
              </p:ext>
            </p:extLst>
          </p:nvPr>
        </p:nvGraphicFramePr>
        <p:xfrm>
          <a:off x="4710022" y="764373"/>
          <a:ext cx="6796177" cy="111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4962A0A-9983-AFFC-6C67-6C23E0710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41" y="2213583"/>
            <a:ext cx="3433312" cy="3757665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Grand Prix of </a:t>
            </a:r>
            <a:r>
              <a:rPr lang="en-US" sz="18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DanceRo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Competition</a:t>
            </a:r>
            <a:endParaRPr lang="en-US" sz="1800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premiu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al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concursului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acordă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It's What I Love by Elena Rusa ! </a:t>
            </a:r>
            <a:endParaRPr lang="en-US" sz="1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 2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zile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concurs 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peste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400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momente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artistice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naționale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internaționale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din care 39 ale #itswhatilove 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2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momente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Marea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Gală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; 19 in total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UCRAINEAN DANCE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CINDERELLA 	 	</a:t>
            </a:r>
            <a:endParaRPr lang="en-US" sz="1800" b="1" i="1" dirty="0">
              <a:solidFill>
                <a:schemeClr val="accent4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 descr="A collage of 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id="{4BC4C894-282A-B70A-B8D2-3CB19F8676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596" y="1777040"/>
            <a:ext cx="4839419" cy="4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0837BA-46FA-BBBC-FF0C-E7F23F1A19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766135"/>
              </p:ext>
            </p:extLst>
          </p:nvPr>
        </p:nvGraphicFramePr>
        <p:xfrm>
          <a:off x="4727274" y="764373"/>
          <a:ext cx="6778925" cy="779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94D9F-481C-8F75-84B6-7B40A2474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94561"/>
            <a:ext cx="3265098" cy="3899065"/>
          </a:xfrm>
        </p:spPr>
        <p:txBody>
          <a:bodyPr>
            <a:normAutofit/>
          </a:bodyPr>
          <a:lstStyle/>
          <a:p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GRAND PRIX-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Dance.ro and GALA NIGHT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care ne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bucuram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sunt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oamenii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calzi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iubitori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frumos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copii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talentați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parintii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-i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sustin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, sunt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echipa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pe care o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felicit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din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toata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inima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profesionalismul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unitatea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care au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dovadă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acest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Concurs.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Ne-am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bucurat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împreună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aceste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emotii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unice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care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doar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împreună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putem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simti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! </a:t>
            </a:r>
            <a:endParaRPr lang="en-US" dirty="0"/>
          </a:p>
        </p:txBody>
      </p:sp>
      <p:pic>
        <p:nvPicPr>
          <p:cNvPr id="5" name="Picture 4" descr="A group of people performing on stage&#10;&#10;Description automatically generated with medium confidence">
            <a:extLst>
              <a:ext uri="{FF2B5EF4-FFF2-40B4-BE49-F238E27FC236}">
                <a16:creationId xmlns:a16="http://schemas.microsoft.com/office/drawing/2014/main" id="{FBC743F1-4C09-3FF0-9EEF-D1928355AB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880" y="1544128"/>
            <a:ext cx="5208916" cy="520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9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2DBA560-7CCE-7764-5309-D92C98F08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559048"/>
              </p:ext>
            </p:extLst>
          </p:nvPr>
        </p:nvGraphicFramePr>
        <p:xfrm>
          <a:off x="5339750" y="764373"/>
          <a:ext cx="6166449" cy="10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B142A-A9FA-09A2-52EB-73FD8CA38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551" y="2008994"/>
            <a:ext cx="2165230" cy="3718946"/>
          </a:xfrm>
        </p:spPr>
        <p:txBody>
          <a:bodyPr>
            <a:normAutofit/>
          </a:bodyPr>
          <a:lstStyle/>
          <a:p>
            <a:pPr algn="l"/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După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două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zile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concurs cu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calificări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Ritmul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Forța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Grația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adus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bucurie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imensă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medalia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b="1" dirty="0">
                <a:solidFill>
                  <a:srgbClr val="FF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aur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categoria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sectiunea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balet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10-12 ani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dans </a:t>
            </a:r>
            <a:r>
              <a:rPr lang="en-US" sz="1800" b="1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contemporan</a:t>
            </a:r>
            <a:r>
              <a:rPr lang="en-US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13-15ani.</a:t>
            </a:r>
          </a:p>
        </p:txBody>
      </p:sp>
      <p:pic>
        <p:nvPicPr>
          <p:cNvPr id="5" name="Picture 4" descr="A group of people on stage&#10;&#10;Description automatically generated with low confidence">
            <a:extLst>
              <a:ext uri="{FF2B5EF4-FFF2-40B4-BE49-F238E27FC236}">
                <a16:creationId xmlns:a16="http://schemas.microsoft.com/office/drawing/2014/main" id="{A39F2B79-6990-9514-4E50-3F1E8E5F2D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560" y="1768415"/>
            <a:ext cx="4108722" cy="4108722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A37B1BD-EBD7-C514-00C9-6A58410DFB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8" y="1790006"/>
            <a:ext cx="4108722" cy="410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0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328E9AE-84D0-354B-CC50-9B7F10B5F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355308"/>
              </p:ext>
            </p:extLst>
          </p:nvPr>
        </p:nvGraphicFramePr>
        <p:xfrm>
          <a:off x="4459856" y="764373"/>
          <a:ext cx="7046343" cy="10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A4C37-9168-D593-BD61-EA2CEEB4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47" y="1828801"/>
            <a:ext cx="2631057" cy="4061034"/>
          </a:xfrm>
        </p:spPr>
        <p:txBody>
          <a:bodyPr>
            <a:norm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Working as a team is actually an art itself by which you achieve your goal earlier when surrendering your “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</a:t>
            </a:r>
            <a:r>
              <a:rPr lang="en-US" sz="2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 for “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</a:t>
            </a:r>
            <a:r>
              <a:rPr lang="en-US" sz="2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”! </a:t>
            </a:r>
            <a:endParaRPr lang="en-US" sz="2800" b="1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4" descr="A picture containing text, indoor, different, bunch&#10;&#10;Description automatically generated">
            <a:extLst>
              <a:ext uri="{FF2B5EF4-FFF2-40B4-BE49-F238E27FC236}">
                <a16:creationId xmlns:a16="http://schemas.microsoft.com/office/drawing/2014/main" id="{67E8B1D6-3083-A1DB-DD12-716BF0F2E8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4" y="1768415"/>
            <a:ext cx="3973326" cy="3973326"/>
          </a:xfrm>
          <a:prstGeom prst="rect">
            <a:avLst/>
          </a:prstGeom>
        </p:spPr>
      </p:pic>
      <p:pic>
        <p:nvPicPr>
          <p:cNvPr id="9" name="Picture 8" descr="A collage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F84FCE80-6BEE-25E7-EC9B-6460085825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165" y="1768415"/>
            <a:ext cx="4061034" cy="406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328E9AE-84D0-354B-CC50-9B7F10B5F7C1}"/>
              </a:ext>
            </a:extLst>
          </p:cNvPr>
          <p:cNvGraphicFramePr/>
          <p:nvPr/>
        </p:nvGraphicFramePr>
        <p:xfrm>
          <a:off x="4459856" y="764373"/>
          <a:ext cx="7046343" cy="100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A4C37-9168-D593-BD61-EA2CEEB4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6404" y="1828801"/>
            <a:ext cx="3049435" cy="1600199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Felicitări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! COPIILOR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pasiune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muncă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!</a:t>
            </a:r>
            <a:endParaRPr lang="en-US" sz="1600" b="1" i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Felicitări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! PĂRINȚILOR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susținere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și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implicare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!</a:t>
            </a:r>
            <a:endParaRPr lang="en-US" sz="1600" b="1" i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  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Felicitări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! ELENA RUȘA </a:t>
            </a:r>
            <a:r>
              <a:rPr lang="en-US" sz="1600" b="1" i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pentru</a:t>
            </a:r>
            <a:r>
              <a:rPr lang="en-US" sz="16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TOT!</a:t>
            </a:r>
            <a:endParaRPr lang="en-US" sz="1600" b="1" i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Picture 7" descr="A collage of a person in a swimsuit&#10;&#10;Description automatically generated with low confidence">
            <a:extLst>
              <a:ext uri="{FF2B5EF4-FFF2-40B4-BE49-F238E27FC236}">
                <a16:creationId xmlns:a16="http://schemas.microsoft.com/office/drawing/2014/main" id="{D000BE22-95A1-5796-2279-8BC0FE2E90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840" y="1828800"/>
            <a:ext cx="4061033" cy="4061033"/>
          </a:xfrm>
          <a:prstGeom prst="rect">
            <a:avLst/>
          </a:prstGeom>
        </p:spPr>
      </p:pic>
      <p:pic>
        <p:nvPicPr>
          <p:cNvPr id="11" name="Picture 10" descr="A collage of a person in different poses&#10;&#10;Description automatically generated with low confidence">
            <a:extLst>
              <a:ext uri="{FF2B5EF4-FFF2-40B4-BE49-F238E27FC236}">
                <a16:creationId xmlns:a16="http://schemas.microsoft.com/office/drawing/2014/main" id="{19054341-9959-08F1-8163-37B4D910D2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" y="1768416"/>
            <a:ext cx="4201064" cy="4201064"/>
          </a:xfrm>
          <a:prstGeom prst="rect">
            <a:avLst/>
          </a:prstGeom>
        </p:spPr>
      </p:pic>
      <p:pic>
        <p:nvPicPr>
          <p:cNvPr id="5" name="Picture 4" descr="A picture containing text, indoor, posing&#10;&#10;Description automatically generated">
            <a:extLst>
              <a:ext uri="{FF2B5EF4-FFF2-40B4-BE49-F238E27FC236}">
                <a16:creationId xmlns:a16="http://schemas.microsoft.com/office/drawing/2014/main" id="{FC0643B6-0B47-65C7-2E51-325C8AA12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404" y="3429000"/>
            <a:ext cx="3049436" cy="304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7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4BB75E3-72DC-97A7-A634-AC97DDD93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7528065"/>
              </p:ext>
            </p:extLst>
          </p:nvPr>
        </p:nvGraphicFramePr>
        <p:xfrm>
          <a:off x="4132052" y="764373"/>
          <a:ext cx="7374147" cy="771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8D6C266F-B575-A40B-D389-59786676E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7100" y="1617453"/>
            <a:ext cx="2283792" cy="21317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5C060B-D684-6FC6-FF31-C0A5A1EB88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80" y="1535502"/>
            <a:ext cx="4412411" cy="44124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B50286-6447-525E-10B1-37369FCEB689}"/>
              </a:ext>
            </a:extLst>
          </p:cNvPr>
          <p:cNvSpPr txBox="1"/>
          <p:nvPr/>
        </p:nvSpPr>
        <p:spPr>
          <a:xfrm>
            <a:off x="9775064" y="3950898"/>
            <a:ext cx="20862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They’re done by a TEAM of people”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#happyforwe </a:t>
            </a:r>
            <a:r>
              <a:rPr lang="en-US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💞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Segoe UI Emoji" panose="020B0502040204020203" pitchFamily="34" charset="0"/>
              <a:ea typeface="Times New Roman" panose="02020603050405020304" pitchFamily="18" charset="0"/>
              <a:cs typeface="Segoe UI Emoji" panose="020B0502040204020203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#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DreamTeam</a:t>
            </a:r>
            <a:r>
              <a:rPr lang="en-US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💕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5" name="Picture 14" descr="Text&#10;&#10;Description automatically generated with low confidence">
            <a:extLst>
              <a:ext uri="{FF2B5EF4-FFF2-40B4-BE49-F238E27FC236}">
                <a16:creationId xmlns:a16="http://schemas.microsoft.com/office/drawing/2014/main" id="{837C87F1-6655-0B4B-5F55-E9060DC3DA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92" y="2077528"/>
            <a:ext cx="4694208" cy="469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4BB75E3-72DC-97A7-A634-AC97DDD937FB}"/>
              </a:ext>
            </a:extLst>
          </p:cNvPr>
          <p:cNvGraphicFramePr/>
          <p:nvPr/>
        </p:nvGraphicFramePr>
        <p:xfrm>
          <a:off x="4132052" y="764373"/>
          <a:ext cx="7374147" cy="771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8D6C266F-B575-A40B-D389-59786676E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3667" y="2303253"/>
            <a:ext cx="2940422" cy="27447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B50286-6447-525E-10B1-37369FCEB689}"/>
              </a:ext>
            </a:extLst>
          </p:cNvPr>
          <p:cNvSpPr txBox="1"/>
          <p:nvPr/>
        </p:nvSpPr>
        <p:spPr>
          <a:xfrm>
            <a:off x="2950234" y="2182483"/>
            <a:ext cx="56934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https://focuspress.ro/sportivele-de-la-its-what-i-love-constanta-au-obtinut-marele-premiu-la-dancero-competition/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9"/>
              </a:rPr>
              <a:t>https://www.facebook.com/100281605941742/posts/pfbid02grV6Xq39Tp9eJhCeG3Vo2hoshxhRrg4JmQgyghgeFLWQbgrdKYNpikGnKjJKQ6JBl/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0"/>
              </a:rPr>
              <a:t>https://www.facebook.com/loveanddance.ro</a:t>
            </a: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/>
              </a:rPr>
              <a:t>https://youtu.be/Kvs3co2iSc8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 descr="A person with long hair&#10;&#10;Description automatically generated with medium confidence">
            <a:extLst>
              <a:ext uri="{FF2B5EF4-FFF2-40B4-BE49-F238E27FC236}">
                <a16:creationId xmlns:a16="http://schemas.microsoft.com/office/drawing/2014/main" id="{FA91C8E1-2484-C265-7566-4511DE864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2" y="2303253"/>
            <a:ext cx="2722023" cy="274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8524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93C3F3355DB40B02965C74C3C2790" ma:contentTypeVersion="16" ma:contentTypeDescription="Create a new document." ma:contentTypeScope="" ma:versionID="22e67395a642c9de6c61bc65b6507715">
  <xsd:schema xmlns:xsd="http://www.w3.org/2001/XMLSchema" xmlns:xs="http://www.w3.org/2001/XMLSchema" xmlns:p="http://schemas.microsoft.com/office/2006/metadata/properties" xmlns:ns2="c44644ac-88ab-4e74-a1e4-f08897241103" xmlns:ns3="5f2f06d0-557b-4436-966a-f1bf8b3335af" targetNamespace="http://schemas.microsoft.com/office/2006/metadata/properties" ma:root="true" ma:fieldsID="ff2244660ca30e3f130b69a01fcb64cb" ns2:_="" ns3:_="">
    <xsd:import namespace="c44644ac-88ab-4e74-a1e4-f08897241103"/>
    <xsd:import namespace="5f2f06d0-557b-4436-966a-f1bf8b3335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644ac-88ab-4e74-a1e4-f088972411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c8326b-8f8b-4619-bd32-dc3b8a85e5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f06d0-557b-4436-966a-f1bf8b3335a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5eb486c-75ef-4385-883e-05b97dcd611a}" ma:internalName="TaxCatchAll" ma:showField="CatchAllData" ma:web="5f2f06d0-557b-4436-966a-f1bf8b3335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2f06d0-557b-4436-966a-f1bf8b3335af" xsi:nil="true"/>
    <lcf76f155ced4ddcb4097134ff3c332f xmlns="c44644ac-88ab-4e74-a1e4-f088972411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10927E-6BF6-4CE6-98E9-7C564E624335}"/>
</file>

<file path=customXml/itemProps2.xml><?xml version="1.0" encoding="utf-8"?>
<ds:datastoreItem xmlns:ds="http://schemas.openxmlformats.org/officeDocument/2006/customXml" ds:itemID="{B610EE51-76B1-4059-A213-5405F4A1EE85}"/>
</file>

<file path=customXml/itemProps3.xml><?xml version="1.0" encoding="utf-8"?>
<ds:datastoreItem xmlns:ds="http://schemas.openxmlformats.org/officeDocument/2006/customXml" ds:itemID="{90BA80FD-E2BE-442A-BBDF-080AEDA41DA6}"/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158</TotalTime>
  <Words>391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Segoe UI Emoji</vt:lpstr>
      <vt:lpstr>Verdana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Cora Romania Hypermarche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Preda Alina</dc:creator>
  <cp:lastModifiedBy>Preda Alina</cp:lastModifiedBy>
  <cp:revision>8</cp:revision>
  <cp:lastPrinted>2022-11-23T14:17:04Z</cp:lastPrinted>
  <dcterms:created xsi:type="dcterms:W3CDTF">2022-10-11T06:32:11Z</dcterms:created>
  <dcterms:modified xsi:type="dcterms:W3CDTF">2022-11-23T14:23:19Z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0x010100C6793C3F3355DB40B02965C74C3C2790</vt:lpwstr>
  </property>
</Properties>
</file>