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diagrams/data3.xml" ContentType="application/vnd.openxmlformats-officedocument.drawingml.diagramData+xml"/>
  <Override PartName="/ppt/diagrams/data1.xml" ContentType="application/vnd.openxmlformats-officedocument.drawingml.diagramData+xml"/>
  <Override PartName="/ppt/diagrams/data7.xml" ContentType="application/vnd.openxmlformats-officedocument.drawingml.diagramData+xml"/>
  <Override PartName="/ppt/diagrams/data4.xml" ContentType="application/vnd.openxmlformats-officedocument.drawingml.diagramData+xml"/>
  <Override PartName="/ppt/diagrams/data2.xml" ContentType="application/vnd.openxmlformats-officedocument.drawingml.diagramData+xml"/>
  <Override PartName="/ppt/diagrams/data6.xml" ContentType="application/vnd.openxmlformats-officedocument.drawingml.diagramData+xml"/>
  <Override PartName="/ppt/diagrams/data5.xml" ContentType="application/vnd.openxmlformats-officedocument.drawingml.diagramData+xml"/>
  <Override PartName="/ppt/slideMasters/slideMaster1.xml" ContentType="application/vnd.openxmlformats-officedocument.presentationml.slideMaster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.xml" ContentType="application/vnd.openxmlformats-officedocument.presentationml.slideLayout+xml"/>
  <Override PartName="/ppt/diagrams/layout1.xml" ContentType="application/vnd.openxmlformats-officedocument.drawingml.diagramLayout+xml"/>
  <Override PartName="/ppt/diagrams/colors6.xml" ContentType="application/vnd.openxmlformats-officedocument.drawingml.diagramColors+xml"/>
  <Override PartName="/ppt/theme/theme1.xml" ContentType="application/vnd.openxmlformats-officedocument.theme+xml"/>
  <Override PartName="/ppt/diagrams/drawing6.xml" ContentType="application/vnd.ms-office.drawingml.diagramDrawing+xml"/>
  <Override PartName="/ppt/diagrams/quickStyle2.xml" ContentType="application/vnd.openxmlformats-officedocument.drawingml.diagramStyle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layout2.xml" ContentType="application/vnd.openxmlformats-officedocument.drawingml.diagramLayout+xml"/>
  <Override PartName="/ppt/diagrams/layout7.xml" ContentType="application/vnd.openxmlformats-officedocument.drawingml.diagramLayout+xml"/>
  <Override PartName="/ppt/diagrams/quickStyle7.xml" ContentType="application/vnd.openxmlformats-officedocument.drawingml.diagramStyle+xml"/>
  <Override PartName="/ppt/diagrams/colors7.xml" ContentType="application/vnd.openxmlformats-officedocument.drawingml.diagramColors+xml"/>
  <Override PartName="/ppt/diagrams/drawing7.xml" ContentType="application/vnd.ms-office.drawingml.diagramDrawing+xml"/>
  <Override PartName="/ppt/diagrams/drawing4.xml" ContentType="application/vnd.ms-office.drawingml.diagramDrawing+xml"/>
  <Override PartName="/ppt/diagrams/drawing3.xml" ContentType="application/vnd.ms-office.drawingml.diagramDrawing+xml"/>
  <Override PartName="/ppt/diagrams/colors3.xml" ContentType="application/vnd.openxmlformats-officedocument.drawingml.diagramColors+xml"/>
  <Override PartName="/ppt/diagrams/quickStyle3.xml" ContentType="application/vnd.openxmlformats-officedocument.drawingml.diagramStyle+xml"/>
  <Override PartName="/ppt/diagrams/layout3.xml" ContentType="application/vnd.openxmlformats-officedocument.drawingml.diagramLayout+xml"/>
  <Override PartName="/ppt/diagrams/drawing2.xml" ContentType="application/vnd.ms-office.drawingml.diagramDrawing+xml"/>
  <Override PartName="/ppt/diagrams/colors2.xml" ContentType="application/vnd.openxmlformats-officedocument.drawingml.diagramColors+xml"/>
  <Override PartName="/ppt/diagrams/quickStyle4.xml" ContentType="application/vnd.openxmlformats-officedocument.drawingml.diagramStyle+xml"/>
  <Override PartName="/ppt/diagrams/layout5.xml" ContentType="application/vnd.openxmlformats-officedocument.drawingml.diagramLayout+xml"/>
  <Override PartName="/ppt/diagrams/colors4.xml" ContentType="application/vnd.openxmlformats-officedocument.drawingml.diagramColors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ppt/diagrams/layout4.xml" ContentType="application/vnd.openxmlformats-officedocument.drawingml.diagramLayout+xml"/>
  <Override PartName="/ppt/diagrams/layout6.xml" ContentType="application/vnd.openxmlformats-officedocument.drawingml.diagramLayout+xml"/>
  <Override PartName="/ppt/diagrams/quickStyle6.xml" ContentType="application/vnd.openxmlformats-officedocument.drawingml.diagramStyle+xml"/>
  <Override PartName="/ppt/viewProps.xml" ContentType="application/vnd.openxmlformats-officedocument.presentationml.viewProps+xml"/>
  <Override PartName="/ppt/tableStyles.xml" ContentType="application/vnd.openxmlformats-officedocument.presentationml.tableStyles+xml"/>
  <Override PartName="/ppt/presProps.xml" ContentType="application/vnd.openxmlformats-officedocument.presentationml.presProps+xml"/>
  <Override PartName="/docProps/core.xml" ContentType="application/vnd.openxmlformats-package.core-properties+xml"/>
  <Override PartName="/docProps/app.xml" ContentType="application/vnd.openxmlformats-officedocument.extended-properties+xml"/>
  <Override PartName="/customXml/itemProps2.xml" ContentType="application/vnd.openxmlformats-officedocument.customXmlProperties+xml"/>
  <Override PartName="/customXml/itemProps1.xml" ContentType="application/vnd.openxmlformats-officedocument.customXmlProperties+xml"/>
  <Override PartName="/customXml/itemProps3.xml" ContentType="application/vnd.openxmlformats-officedocument.customXml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8" r:id="rId1"/>
  </p:sldMasterIdLst>
  <p:sldIdLst>
    <p:sldId id="257" r:id="rId2"/>
    <p:sldId id="258" r:id="rId3"/>
    <p:sldId id="259" r:id="rId4"/>
    <p:sldId id="260" r:id="rId5"/>
    <p:sldId id="261" r:id="rId6"/>
    <p:sldId id="262" r:id="rId7"/>
    <p:sldId id="263" r:id="rId8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993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>
      <p:cViewPr varScale="1">
        <p:scale>
          <a:sx n="111" d="100"/>
          <a:sy n="111" d="100"/>
        </p:scale>
        <p:origin x="594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customXml" Target="../customXml/item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customXml" Target="../customXml/item3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Relationship Id="rId14" Type="http://schemas.openxmlformats.org/officeDocument/2006/relationships/customXml" Target="../customXml/item2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7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04BB025D-98D3-4300-AD4D-D34FFE54F1F2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8A693A6E-9E36-411C-AFA4-CA6C5742589D}">
      <dgm:prSet/>
      <dgm:spPr/>
      <dgm:t>
        <a:bodyPr/>
        <a:lstStyle/>
        <a:p>
          <a:r>
            <a:rPr lang="en-US" b="1" i="1" baseline="0" dirty="0" err="1"/>
            <a:t>Campionatul</a:t>
          </a:r>
          <a:r>
            <a:rPr lang="en-US" b="1" i="1" baseline="0" dirty="0"/>
            <a:t> </a:t>
          </a:r>
          <a:r>
            <a:rPr lang="en-US" b="1" i="1" baseline="0" dirty="0" err="1"/>
            <a:t>Național</a:t>
          </a:r>
          <a:r>
            <a:rPr lang="en-US" b="1" i="1" baseline="0" dirty="0"/>
            <a:t> de </a:t>
          </a:r>
          <a:r>
            <a:rPr lang="en-US" b="1" i="1" baseline="0" dirty="0" err="1"/>
            <a:t>Gimnastică</a:t>
          </a:r>
          <a:r>
            <a:rPr lang="en-US" b="1" i="1" baseline="0" dirty="0"/>
            <a:t> </a:t>
          </a:r>
          <a:r>
            <a:rPr lang="en-US" b="1" i="1" baseline="0" dirty="0" err="1"/>
            <a:t>Aerobică</a:t>
          </a:r>
          <a:r>
            <a:rPr lang="en-US" b="1" i="1" baseline="0" dirty="0"/>
            <a:t> 7-9 </a:t>
          </a:r>
          <a:r>
            <a:rPr lang="en-US" b="1" i="1" baseline="0" dirty="0" err="1"/>
            <a:t>octombrie</a:t>
          </a:r>
          <a:r>
            <a:rPr lang="en-US" b="1" i="1" baseline="0" dirty="0"/>
            <a:t> 2022</a:t>
          </a:r>
          <a:endParaRPr lang="en-US" dirty="0"/>
        </a:p>
      </dgm:t>
    </dgm:pt>
    <dgm:pt modelId="{FC8D6239-1ECF-455B-BC51-065C9A6DB539}" type="parTrans" cxnId="{EA13F123-10B9-41E0-B1B1-7C1E8EAE7940}">
      <dgm:prSet/>
      <dgm:spPr/>
      <dgm:t>
        <a:bodyPr/>
        <a:lstStyle/>
        <a:p>
          <a:endParaRPr lang="en-US"/>
        </a:p>
      </dgm:t>
    </dgm:pt>
    <dgm:pt modelId="{678FCA6B-75C9-4795-AC4C-2D9295989C4F}" type="sibTrans" cxnId="{EA13F123-10B9-41E0-B1B1-7C1E8EAE7940}">
      <dgm:prSet/>
      <dgm:spPr/>
      <dgm:t>
        <a:bodyPr/>
        <a:lstStyle/>
        <a:p>
          <a:endParaRPr lang="en-US"/>
        </a:p>
      </dgm:t>
    </dgm:pt>
    <dgm:pt modelId="{940E39C9-2FC1-46E4-8734-3BF59968ABE1}" type="pres">
      <dgm:prSet presAssocID="{04BB025D-98D3-4300-AD4D-D34FFE54F1F2}" presName="linear" presStyleCnt="0">
        <dgm:presLayoutVars>
          <dgm:animLvl val="lvl"/>
          <dgm:resizeHandles val="exact"/>
        </dgm:presLayoutVars>
      </dgm:prSet>
      <dgm:spPr/>
    </dgm:pt>
    <dgm:pt modelId="{28E07C28-6502-43A5-9F1C-56E891E91E87}" type="pres">
      <dgm:prSet presAssocID="{8A693A6E-9E36-411C-AFA4-CA6C5742589D}" presName="parentText" presStyleLbl="node1" presStyleIdx="0" presStyleCnt="1">
        <dgm:presLayoutVars>
          <dgm:chMax val="0"/>
          <dgm:bulletEnabled val="1"/>
        </dgm:presLayoutVars>
      </dgm:prSet>
      <dgm:spPr/>
    </dgm:pt>
  </dgm:ptLst>
  <dgm:cxnLst>
    <dgm:cxn modelId="{E8126205-295F-43AF-93B3-14B532D95E84}" type="presOf" srcId="{04BB025D-98D3-4300-AD4D-D34FFE54F1F2}" destId="{940E39C9-2FC1-46E4-8734-3BF59968ABE1}" srcOrd="0" destOrd="0" presId="urn:microsoft.com/office/officeart/2005/8/layout/vList2"/>
    <dgm:cxn modelId="{EA13F123-10B9-41E0-B1B1-7C1E8EAE7940}" srcId="{04BB025D-98D3-4300-AD4D-D34FFE54F1F2}" destId="{8A693A6E-9E36-411C-AFA4-CA6C5742589D}" srcOrd="0" destOrd="0" parTransId="{FC8D6239-1ECF-455B-BC51-065C9A6DB539}" sibTransId="{678FCA6B-75C9-4795-AC4C-2D9295989C4F}"/>
    <dgm:cxn modelId="{DD001688-B767-472B-9842-D29C95BB75FB}" type="presOf" srcId="{8A693A6E-9E36-411C-AFA4-CA6C5742589D}" destId="{28E07C28-6502-43A5-9F1C-56E891E91E87}" srcOrd="0" destOrd="0" presId="urn:microsoft.com/office/officeart/2005/8/layout/vList2"/>
    <dgm:cxn modelId="{226D1BAC-AB36-4931-A9E7-E9066FB6B3C4}" type="presParOf" srcId="{940E39C9-2FC1-46E4-8734-3BF59968ABE1}" destId="{28E07C28-6502-43A5-9F1C-56E891E91E87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6EA2D112-02EB-4A49-B503-8D013550DE5C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/>
      <dgm:spPr/>
      <dgm:t>
        <a:bodyPr/>
        <a:lstStyle/>
        <a:p>
          <a:endParaRPr lang="en-US"/>
        </a:p>
      </dgm:t>
    </dgm:pt>
    <dgm:pt modelId="{4AE5BA13-57A7-4A33-B12B-E71183C06583}">
      <dgm:prSet/>
      <dgm:spPr/>
      <dgm:t>
        <a:bodyPr/>
        <a:lstStyle/>
        <a:p>
          <a:r>
            <a:rPr lang="en-US" b="1" i="1" baseline="0" dirty="0"/>
            <a:t>ACS It’s What I love </a:t>
          </a:r>
          <a:r>
            <a:rPr lang="en-US" b="1" i="1" baseline="0" dirty="0" err="1"/>
            <a:t>Constanța</a:t>
          </a:r>
          <a:endParaRPr lang="en-US" dirty="0"/>
        </a:p>
      </dgm:t>
    </dgm:pt>
    <dgm:pt modelId="{46B3A212-5EC8-4B30-9FF8-C81A4C8EE232}" type="parTrans" cxnId="{A261F447-3BD9-469A-8F24-006D7D3A1716}">
      <dgm:prSet/>
      <dgm:spPr/>
      <dgm:t>
        <a:bodyPr/>
        <a:lstStyle/>
        <a:p>
          <a:endParaRPr lang="en-US"/>
        </a:p>
      </dgm:t>
    </dgm:pt>
    <dgm:pt modelId="{3D1208DD-907A-4764-9D61-9A882465F9DD}" type="sibTrans" cxnId="{A261F447-3BD9-469A-8F24-006D7D3A1716}">
      <dgm:prSet/>
      <dgm:spPr/>
      <dgm:t>
        <a:bodyPr/>
        <a:lstStyle/>
        <a:p>
          <a:endParaRPr lang="en-US"/>
        </a:p>
      </dgm:t>
    </dgm:pt>
    <dgm:pt modelId="{5FCDF111-1019-4579-A2F7-20C9AF3AE5C8}" type="pres">
      <dgm:prSet presAssocID="{6EA2D112-02EB-4A49-B503-8D013550DE5C}" presName="linear" presStyleCnt="0">
        <dgm:presLayoutVars>
          <dgm:animLvl val="lvl"/>
          <dgm:resizeHandles val="exact"/>
        </dgm:presLayoutVars>
      </dgm:prSet>
      <dgm:spPr/>
    </dgm:pt>
    <dgm:pt modelId="{7FCA4795-280E-4B6D-9E21-A76165D65350}" type="pres">
      <dgm:prSet presAssocID="{4AE5BA13-57A7-4A33-B12B-E71183C06583}" presName="parentText" presStyleLbl="node1" presStyleIdx="0" presStyleCnt="1">
        <dgm:presLayoutVars>
          <dgm:chMax val="0"/>
          <dgm:bulletEnabled val="1"/>
        </dgm:presLayoutVars>
      </dgm:prSet>
      <dgm:spPr/>
    </dgm:pt>
  </dgm:ptLst>
  <dgm:cxnLst>
    <dgm:cxn modelId="{A261F447-3BD9-469A-8F24-006D7D3A1716}" srcId="{6EA2D112-02EB-4A49-B503-8D013550DE5C}" destId="{4AE5BA13-57A7-4A33-B12B-E71183C06583}" srcOrd="0" destOrd="0" parTransId="{46B3A212-5EC8-4B30-9FF8-C81A4C8EE232}" sibTransId="{3D1208DD-907A-4764-9D61-9A882465F9DD}"/>
    <dgm:cxn modelId="{F6C048B6-6873-42BF-AFF3-6C9688ADB69A}" type="presOf" srcId="{4AE5BA13-57A7-4A33-B12B-E71183C06583}" destId="{7FCA4795-280E-4B6D-9E21-A76165D65350}" srcOrd="0" destOrd="0" presId="urn:microsoft.com/office/officeart/2005/8/layout/vList2"/>
    <dgm:cxn modelId="{173C18C6-E82E-416D-B840-5E2060ABCAB7}" type="presOf" srcId="{6EA2D112-02EB-4A49-B503-8D013550DE5C}" destId="{5FCDF111-1019-4579-A2F7-20C9AF3AE5C8}" srcOrd="0" destOrd="0" presId="urn:microsoft.com/office/officeart/2005/8/layout/vList2"/>
    <dgm:cxn modelId="{12B62ED5-013E-459E-BE91-DE5405C0178A}" type="presParOf" srcId="{5FCDF111-1019-4579-A2F7-20C9AF3AE5C8}" destId="{7FCA4795-280E-4B6D-9E21-A76165D65350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AD469D6C-8CA4-4085-B5FA-949EF252D422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2FC33BAD-24EC-48EF-986F-B98B1829C101}">
      <dgm:prSet custT="1"/>
      <dgm:spPr/>
      <dgm:t>
        <a:bodyPr/>
        <a:lstStyle/>
        <a:p>
          <a:r>
            <a:rPr lang="en-US" sz="2800" b="1" i="1" baseline="0" dirty="0"/>
            <a:t>ACS It’s What I love </a:t>
          </a:r>
          <a:r>
            <a:rPr lang="en-US" sz="2800" b="1" i="1" baseline="0" dirty="0" err="1"/>
            <a:t>Constanța</a:t>
          </a:r>
          <a:endParaRPr lang="en-US" sz="1900" dirty="0"/>
        </a:p>
      </dgm:t>
    </dgm:pt>
    <dgm:pt modelId="{6632921E-48D0-41D5-837B-3DC535A8356C}" type="parTrans" cxnId="{5A0A4386-1D3A-4618-A452-97BA920F6199}">
      <dgm:prSet/>
      <dgm:spPr/>
      <dgm:t>
        <a:bodyPr/>
        <a:lstStyle/>
        <a:p>
          <a:endParaRPr lang="en-US"/>
        </a:p>
      </dgm:t>
    </dgm:pt>
    <dgm:pt modelId="{ACEFD73E-9ED1-4483-9CC6-9CA59840D4E8}" type="sibTrans" cxnId="{5A0A4386-1D3A-4618-A452-97BA920F6199}">
      <dgm:prSet/>
      <dgm:spPr/>
      <dgm:t>
        <a:bodyPr/>
        <a:lstStyle/>
        <a:p>
          <a:endParaRPr lang="en-US"/>
        </a:p>
      </dgm:t>
    </dgm:pt>
    <dgm:pt modelId="{9E7E8686-5975-4367-8E2D-6FC522D5848F}" type="pres">
      <dgm:prSet presAssocID="{AD469D6C-8CA4-4085-B5FA-949EF252D422}" presName="linear" presStyleCnt="0">
        <dgm:presLayoutVars>
          <dgm:animLvl val="lvl"/>
          <dgm:resizeHandles val="exact"/>
        </dgm:presLayoutVars>
      </dgm:prSet>
      <dgm:spPr/>
    </dgm:pt>
    <dgm:pt modelId="{FB8E9F92-8C46-477C-9E2B-BE4118A6AD7C}" type="pres">
      <dgm:prSet presAssocID="{2FC33BAD-24EC-48EF-986F-B98B1829C101}" presName="parentText" presStyleLbl="node1" presStyleIdx="0" presStyleCnt="1" custLinFactNeighborX="-3563" custLinFactNeighborY="3326">
        <dgm:presLayoutVars>
          <dgm:chMax val="0"/>
          <dgm:bulletEnabled val="1"/>
        </dgm:presLayoutVars>
      </dgm:prSet>
      <dgm:spPr/>
    </dgm:pt>
  </dgm:ptLst>
  <dgm:cxnLst>
    <dgm:cxn modelId="{5A0A4386-1D3A-4618-A452-97BA920F6199}" srcId="{AD469D6C-8CA4-4085-B5FA-949EF252D422}" destId="{2FC33BAD-24EC-48EF-986F-B98B1829C101}" srcOrd="0" destOrd="0" parTransId="{6632921E-48D0-41D5-837B-3DC535A8356C}" sibTransId="{ACEFD73E-9ED1-4483-9CC6-9CA59840D4E8}"/>
    <dgm:cxn modelId="{AA7530A6-3772-4B4F-94A6-E7A137E2B404}" type="presOf" srcId="{AD469D6C-8CA4-4085-B5FA-949EF252D422}" destId="{9E7E8686-5975-4367-8E2D-6FC522D5848F}" srcOrd="0" destOrd="0" presId="urn:microsoft.com/office/officeart/2005/8/layout/vList2"/>
    <dgm:cxn modelId="{C8F47ECF-7704-4FD1-ACCD-650DC2BFDD54}" type="presOf" srcId="{2FC33BAD-24EC-48EF-986F-B98B1829C101}" destId="{FB8E9F92-8C46-477C-9E2B-BE4118A6AD7C}" srcOrd="0" destOrd="0" presId="urn:microsoft.com/office/officeart/2005/8/layout/vList2"/>
    <dgm:cxn modelId="{FAC15C8D-E917-4F7F-A924-ED4B137EB74F}" type="presParOf" srcId="{9E7E8686-5975-4367-8E2D-6FC522D5848F}" destId="{FB8E9F92-8C46-477C-9E2B-BE4118A6AD7C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4D39A348-3697-4CD8-A04F-8E7347E7CA28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E400BA03-CE97-4EB5-944E-259B46EAB0DD}">
      <dgm:prSet/>
      <dgm:spPr/>
      <dgm:t>
        <a:bodyPr/>
        <a:lstStyle/>
        <a:p>
          <a:r>
            <a:rPr lang="en-US" b="1" i="1" baseline="0" dirty="0"/>
            <a:t>ACS It’s What I love </a:t>
          </a:r>
          <a:r>
            <a:rPr lang="en-US" b="1" i="1" baseline="0" dirty="0" err="1"/>
            <a:t>Constanța</a:t>
          </a:r>
          <a:endParaRPr lang="en-US" dirty="0"/>
        </a:p>
      </dgm:t>
    </dgm:pt>
    <dgm:pt modelId="{EFBB1189-A080-426F-9D46-091A9AFF43C7}" type="parTrans" cxnId="{0E2C609B-6BDF-44C9-B0AE-A2BCDBB416D1}">
      <dgm:prSet/>
      <dgm:spPr/>
      <dgm:t>
        <a:bodyPr/>
        <a:lstStyle/>
        <a:p>
          <a:endParaRPr lang="en-US"/>
        </a:p>
      </dgm:t>
    </dgm:pt>
    <dgm:pt modelId="{4E9C1BE2-AA4F-49E5-A085-46F46CD4FA43}" type="sibTrans" cxnId="{0E2C609B-6BDF-44C9-B0AE-A2BCDBB416D1}">
      <dgm:prSet/>
      <dgm:spPr/>
      <dgm:t>
        <a:bodyPr/>
        <a:lstStyle/>
        <a:p>
          <a:endParaRPr lang="en-US"/>
        </a:p>
      </dgm:t>
    </dgm:pt>
    <dgm:pt modelId="{EA08ED6F-DBD8-4B0E-8DE3-A9529D2102B9}" type="pres">
      <dgm:prSet presAssocID="{4D39A348-3697-4CD8-A04F-8E7347E7CA28}" presName="linear" presStyleCnt="0">
        <dgm:presLayoutVars>
          <dgm:animLvl val="lvl"/>
          <dgm:resizeHandles val="exact"/>
        </dgm:presLayoutVars>
      </dgm:prSet>
      <dgm:spPr/>
    </dgm:pt>
    <dgm:pt modelId="{388BC99A-D457-4242-812B-49165E7C1C9C}" type="pres">
      <dgm:prSet presAssocID="{E400BA03-CE97-4EB5-944E-259B46EAB0DD}" presName="parentText" presStyleLbl="node1" presStyleIdx="0" presStyleCnt="1">
        <dgm:presLayoutVars>
          <dgm:chMax val="0"/>
          <dgm:bulletEnabled val="1"/>
        </dgm:presLayoutVars>
      </dgm:prSet>
      <dgm:spPr/>
    </dgm:pt>
  </dgm:ptLst>
  <dgm:cxnLst>
    <dgm:cxn modelId="{A950BE38-66D5-4714-B904-98BE6DE70A88}" type="presOf" srcId="{4D39A348-3697-4CD8-A04F-8E7347E7CA28}" destId="{EA08ED6F-DBD8-4B0E-8DE3-A9529D2102B9}" srcOrd="0" destOrd="0" presId="urn:microsoft.com/office/officeart/2005/8/layout/vList2"/>
    <dgm:cxn modelId="{0E2C609B-6BDF-44C9-B0AE-A2BCDBB416D1}" srcId="{4D39A348-3697-4CD8-A04F-8E7347E7CA28}" destId="{E400BA03-CE97-4EB5-944E-259B46EAB0DD}" srcOrd="0" destOrd="0" parTransId="{EFBB1189-A080-426F-9D46-091A9AFF43C7}" sibTransId="{4E9C1BE2-AA4F-49E5-A085-46F46CD4FA43}"/>
    <dgm:cxn modelId="{C7A455A3-8088-4835-BAD4-A7A29ABA3A86}" type="presOf" srcId="{E400BA03-CE97-4EB5-944E-259B46EAB0DD}" destId="{388BC99A-D457-4242-812B-49165E7C1C9C}" srcOrd="0" destOrd="0" presId="urn:microsoft.com/office/officeart/2005/8/layout/vList2"/>
    <dgm:cxn modelId="{79F7B554-178E-4678-84E9-650D13CFCAA2}" type="presParOf" srcId="{EA08ED6F-DBD8-4B0E-8DE3-A9529D2102B9}" destId="{388BC99A-D457-4242-812B-49165E7C1C9C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1D55A152-AC01-475F-AB46-E5E8A1674BF0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33F7AD0C-D0B2-4A67-B81E-B43D9191A91A}">
      <dgm:prSet/>
      <dgm:spPr/>
      <dgm:t>
        <a:bodyPr/>
        <a:lstStyle/>
        <a:p>
          <a:r>
            <a:rPr lang="en-US" b="1" i="1" baseline="0" dirty="0"/>
            <a:t>ACS It’s What I love </a:t>
          </a:r>
          <a:r>
            <a:rPr lang="en-US" b="1" i="1" baseline="0" dirty="0" err="1"/>
            <a:t>Constanța</a:t>
          </a:r>
          <a:endParaRPr lang="en-US" dirty="0"/>
        </a:p>
      </dgm:t>
    </dgm:pt>
    <dgm:pt modelId="{56EFA402-CEA5-4856-A451-B79257CACEF6}" type="parTrans" cxnId="{6F9F6A48-FCBD-4158-9311-1E65DB51A6CB}">
      <dgm:prSet/>
      <dgm:spPr/>
      <dgm:t>
        <a:bodyPr/>
        <a:lstStyle/>
        <a:p>
          <a:endParaRPr lang="en-US"/>
        </a:p>
      </dgm:t>
    </dgm:pt>
    <dgm:pt modelId="{894CA7DE-5654-4503-BFA1-A13CAC42BC49}" type="sibTrans" cxnId="{6F9F6A48-FCBD-4158-9311-1E65DB51A6CB}">
      <dgm:prSet/>
      <dgm:spPr/>
      <dgm:t>
        <a:bodyPr/>
        <a:lstStyle/>
        <a:p>
          <a:endParaRPr lang="en-US"/>
        </a:p>
      </dgm:t>
    </dgm:pt>
    <dgm:pt modelId="{31043CF2-1293-417E-AA4C-EF64952B3B95}" type="pres">
      <dgm:prSet presAssocID="{1D55A152-AC01-475F-AB46-E5E8A1674BF0}" presName="linear" presStyleCnt="0">
        <dgm:presLayoutVars>
          <dgm:animLvl val="lvl"/>
          <dgm:resizeHandles val="exact"/>
        </dgm:presLayoutVars>
      </dgm:prSet>
      <dgm:spPr/>
    </dgm:pt>
    <dgm:pt modelId="{65B6CA92-F16A-4CE3-BB6A-4E7AF4FD2DD7}" type="pres">
      <dgm:prSet presAssocID="{33F7AD0C-D0B2-4A67-B81E-B43D9191A91A}" presName="parentText" presStyleLbl="node1" presStyleIdx="0" presStyleCnt="1">
        <dgm:presLayoutVars>
          <dgm:chMax val="0"/>
          <dgm:bulletEnabled val="1"/>
        </dgm:presLayoutVars>
      </dgm:prSet>
      <dgm:spPr/>
    </dgm:pt>
  </dgm:ptLst>
  <dgm:cxnLst>
    <dgm:cxn modelId="{6F9F6A48-FCBD-4158-9311-1E65DB51A6CB}" srcId="{1D55A152-AC01-475F-AB46-E5E8A1674BF0}" destId="{33F7AD0C-D0B2-4A67-B81E-B43D9191A91A}" srcOrd="0" destOrd="0" parTransId="{56EFA402-CEA5-4856-A451-B79257CACEF6}" sibTransId="{894CA7DE-5654-4503-BFA1-A13CAC42BC49}"/>
    <dgm:cxn modelId="{7B4B6359-817E-43AF-A9B4-790CA91A8069}" type="presOf" srcId="{33F7AD0C-D0B2-4A67-B81E-B43D9191A91A}" destId="{65B6CA92-F16A-4CE3-BB6A-4E7AF4FD2DD7}" srcOrd="0" destOrd="0" presId="urn:microsoft.com/office/officeart/2005/8/layout/vList2"/>
    <dgm:cxn modelId="{6C724A98-20B4-4DB6-8259-135B2BAB0F06}" type="presOf" srcId="{1D55A152-AC01-475F-AB46-E5E8A1674BF0}" destId="{31043CF2-1293-417E-AA4C-EF64952B3B95}" srcOrd="0" destOrd="0" presId="urn:microsoft.com/office/officeart/2005/8/layout/vList2"/>
    <dgm:cxn modelId="{92882EF2-BF59-4C7D-ACFE-2F213D48C991}" type="presParOf" srcId="{31043CF2-1293-417E-AA4C-EF64952B3B95}" destId="{65B6CA92-F16A-4CE3-BB6A-4E7AF4FD2DD7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39217A04-0A74-49EF-BB48-1F9CD03D9686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C8ED2B36-C9D0-4474-8A16-0DB9D50EDE79}">
      <dgm:prSet/>
      <dgm:spPr/>
      <dgm:t>
        <a:bodyPr/>
        <a:lstStyle/>
        <a:p>
          <a:r>
            <a:rPr lang="en-US" b="1" i="1" baseline="0" dirty="0"/>
            <a:t>ACS It’s What I love </a:t>
          </a:r>
          <a:r>
            <a:rPr lang="en-US" b="1" i="1" baseline="0" dirty="0" err="1"/>
            <a:t>Constanța</a:t>
          </a:r>
          <a:endParaRPr lang="en-US" dirty="0"/>
        </a:p>
      </dgm:t>
    </dgm:pt>
    <dgm:pt modelId="{91AD7A1F-45AF-42A0-BF36-4404D45A34AB}" type="parTrans" cxnId="{E31EACCF-61FB-4F00-82D2-30EED0E995BD}">
      <dgm:prSet/>
      <dgm:spPr/>
      <dgm:t>
        <a:bodyPr/>
        <a:lstStyle/>
        <a:p>
          <a:endParaRPr lang="en-US"/>
        </a:p>
      </dgm:t>
    </dgm:pt>
    <dgm:pt modelId="{2DAC62AE-C3CB-4185-AD4E-1DB33CBF5683}" type="sibTrans" cxnId="{E31EACCF-61FB-4F00-82D2-30EED0E995BD}">
      <dgm:prSet/>
      <dgm:spPr/>
      <dgm:t>
        <a:bodyPr/>
        <a:lstStyle/>
        <a:p>
          <a:endParaRPr lang="en-US"/>
        </a:p>
      </dgm:t>
    </dgm:pt>
    <dgm:pt modelId="{57977B66-8C13-465C-8D77-6BA14CCF3F44}" type="pres">
      <dgm:prSet presAssocID="{39217A04-0A74-49EF-BB48-1F9CD03D9686}" presName="linear" presStyleCnt="0">
        <dgm:presLayoutVars>
          <dgm:animLvl val="lvl"/>
          <dgm:resizeHandles val="exact"/>
        </dgm:presLayoutVars>
      </dgm:prSet>
      <dgm:spPr/>
    </dgm:pt>
    <dgm:pt modelId="{23FC8589-D18C-4B79-B889-E27BB8BD8A5D}" type="pres">
      <dgm:prSet presAssocID="{C8ED2B36-C9D0-4474-8A16-0DB9D50EDE79}" presName="parentText" presStyleLbl="node1" presStyleIdx="0" presStyleCnt="1">
        <dgm:presLayoutVars>
          <dgm:chMax val="0"/>
          <dgm:bulletEnabled val="1"/>
        </dgm:presLayoutVars>
      </dgm:prSet>
      <dgm:spPr/>
    </dgm:pt>
  </dgm:ptLst>
  <dgm:cxnLst>
    <dgm:cxn modelId="{5FED524B-AEC5-47DE-8DEA-E10E40CBC4F3}" type="presOf" srcId="{39217A04-0A74-49EF-BB48-1F9CD03D9686}" destId="{57977B66-8C13-465C-8D77-6BA14CCF3F44}" srcOrd="0" destOrd="0" presId="urn:microsoft.com/office/officeart/2005/8/layout/vList2"/>
    <dgm:cxn modelId="{E31EACCF-61FB-4F00-82D2-30EED0E995BD}" srcId="{39217A04-0A74-49EF-BB48-1F9CD03D9686}" destId="{C8ED2B36-C9D0-4474-8A16-0DB9D50EDE79}" srcOrd="0" destOrd="0" parTransId="{91AD7A1F-45AF-42A0-BF36-4404D45A34AB}" sibTransId="{2DAC62AE-C3CB-4185-AD4E-1DB33CBF5683}"/>
    <dgm:cxn modelId="{E91C3DF1-87AA-4141-8084-8B35CED50486}" type="presOf" srcId="{C8ED2B36-C9D0-4474-8A16-0DB9D50EDE79}" destId="{23FC8589-D18C-4B79-B889-E27BB8BD8A5D}" srcOrd="0" destOrd="0" presId="urn:microsoft.com/office/officeart/2005/8/layout/vList2"/>
    <dgm:cxn modelId="{2424A892-0AEB-48CF-B3FE-C3C8C3E42370}" type="presParOf" srcId="{57977B66-8C13-465C-8D77-6BA14CCF3F44}" destId="{23FC8589-D18C-4B79-B889-E27BB8BD8A5D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7.xml><?xml version="1.0" encoding="utf-8"?>
<dgm:dataModel xmlns:dgm="http://schemas.openxmlformats.org/drawingml/2006/diagram" xmlns:a="http://schemas.openxmlformats.org/drawingml/2006/main">
  <dgm:ptLst>
    <dgm:pt modelId="{9DF203B2-1C17-43FF-9724-9E496351FFC3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6B4076D5-A37B-4282-89C8-57D47829F81A}">
      <dgm:prSet/>
      <dgm:spPr/>
      <dgm:t>
        <a:bodyPr/>
        <a:lstStyle/>
        <a:p>
          <a:r>
            <a:rPr lang="en-US" b="1" i="1" baseline="0" dirty="0"/>
            <a:t>ACS It’s What I love </a:t>
          </a:r>
          <a:r>
            <a:rPr lang="en-US" b="1" i="1" baseline="0" dirty="0" err="1"/>
            <a:t>Constanța</a:t>
          </a:r>
          <a:endParaRPr lang="en-US" dirty="0"/>
        </a:p>
      </dgm:t>
    </dgm:pt>
    <dgm:pt modelId="{0E41A1CC-CBAF-4AA9-8D99-64B344AF1CBF}" type="parTrans" cxnId="{12D61621-8DD1-43E1-A702-93F8C5A7338A}">
      <dgm:prSet/>
      <dgm:spPr/>
      <dgm:t>
        <a:bodyPr/>
        <a:lstStyle/>
        <a:p>
          <a:endParaRPr lang="en-US"/>
        </a:p>
      </dgm:t>
    </dgm:pt>
    <dgm:pt modelId="{79B205B6-E1D9-4F51-AEFB-811F8440E511}" type="sibTrans" cxnId="{12D61621-8DD1-43E1-A702-93F8C5A7338A}">
      <dgm:prSet/>
      <dgm:spPr/>
      <dgm:t>
        <a:bodyPr/>
        <a:lstStyle/>
        <a:p>
          <a:endParaRPr lang="en-US"/>
        </a:p>
      </dgm:t>
    </dgm:pt>
    <dgm:pt modelId="{C040A687-6B6A-4DBD-A9D5-7C1AC28E105F}" type="pres">
      <dgm:prSet presAssocID="{9DF203B2-1C17-43FF-9724-9E496351FFC3}" presName="linear" presStyleCnt="0">
        <dgm:presLayoutVars>
          <dgm:animLvl val="lvl"/>
          <dgm:resizeHandles val="exact"/>
        </dgm:presLayoutVars>
      </dgm:prSet>
      <dgm:spPr/>
    </dgm:pt>
    <dgm:pt modelId="{40018E3C-A799-4A55-8F25-649791443F7B}" type="pres">
      <dgm:prSet presAssocID="{6B4076D5-A37B-4282-89C8-57D47829F81A}" presName="parentText" presStyleLbl="node1" presStyleIdx="0" presStyleCnt="1">
        <dgm:presLayoutVars>
          <dgm:chMax val="0"/>
          <dgm:bulletEnabled val="1"/>
        </dgm:presLayoutVars>
      </dgm:prSet>
      <dgm:spPr/>
    </dgm:pt>
  </dgm:ptLst>
  <dgm:cxnLst>
    <dgm:cxn modelId="{0908BC1D-E399-449F-81EF-F0258CDE70BC}" type="presOf" srcId="{6B4076D5-A37B-4282-89C8-57D47829F81A}" destId="{40018E3C-A799-4A55-8F25-649791443F7B}" srcOrd="0" destOrd="0" presId="urn:microsoft.com/office/officeart/2005/8/layout/vList2"/>
    <dgm:cxn modelId="{12D61621-8DD1-43E1-A702-93F8C5A7338A}" srcId="{9DF203B2-1C17-43FF-9724-9E496351FFC3}" destId="{6B4076D5-A37B-4282-89C8-57D47829F81A}" srcOrd="0" destOrd="0" parTransId="{0E41A1CC-CBAF-4AA9-8D99-64B344AF1CBF}" sibTransId="{79B205B6-E1D9-4F51-AEFB-811F8440E511}"/>
    <dgm:cxn modelId="{FB9D3B85-EED2-4F62-9F48-64032AE5F660}" type="presOf" srcId="{9DF203B2-1C17-43FF-9724-9E496351FFC3}" destId="{C040A687-6B6A-4DBD-A9D5-7C1AC28E105F}" srcOrd="0" destOrd="0" presId="urn:microsoft.com/office/officeart/2005/8/layout/vList2"/>
    <dgm:cxn modelId="{B7B256CE-5157-4D3F-8828-19F7CF259FE0}" type="presParOf" srcId="{C040A687-6B6A-4DBD-A9D5-7C1AC28E105F}" destId="{40018E3C-A799-4A55-8F25-649791443F7B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8E07C28-6502-43A5-9F1C-56E891E91E87}">
      <dsp:nvSpPr>
        <dsp:cNvPr id="0" name=""/>
        <dsp:cNvSpPr/>
      </dsp:nvSpPr>
      <dsp:spPr>
        <a:xfrm>
          <a:off x="0" y="11789"/>
          <a:ext cx="8610600" cy="1269449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8110" tIns="118110" rIns="118110" bIns="118110" numCol="1" spcCol="1270" anchor="ctr" anchorCtr="0">
          <a:noAutofit/>
        </a:bodyPr>
        <a:lstStyle/>
        <a:p>
          <a:pPr marL="0" lvl="0" indent="0" algn="l" defTabSz="1377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100" b="1" i="1" kern="1200" baseline="0" dirty="0" err="1"/>
            <a:t>Campionatul</a:t>
          </a:r>
          <a:r>
            <a:rPr lang="en-US" sz="3100" b="1" i="1" kern="1200" baseline="0" dirty="0"/>
            <a:t> </a:t>
          </a:r>
          <a:r>
            <a:rPr lang="en-US" sz="3100" b="1" i="1" kern="1200" baseline="0" dirty="0" err="1"/>
            <a:t>Național</a:t>
          </a:r>
          <a:r>
            <a:rPr lang="en-US" sz="3100" b="1" i="1" kern="1200" baseline="0" dirty="0"/>
            <a:t> de </a:t>
          </a:r>
          <a:r>
            <a:rPr lang="en-US" sz="3100" b="1" i="1" kern="1200" baseline="0" dirty="0" err="1"/>
            <a:t>Gimnastică</a:t>
          </a:r>
          <a:r>
            <a:rPr lang="en-US" sz="3100" b="1" i="1" kern="1200" baseline="0" dirty="0"/>
            <a:t> </a:t>
          </a:r>
          <a:r>
            <a:rPr lang="en-US" sz="3100" b="1" i="1" kern="1200" baseline="0" dirty="0" err="1"/>
            <a:t>Aerobică</a:t>
          </a:r>
          <a:r>
            <a:rPr lang="en-US" sz="3100" b="1" i="1" kern="1200" baseline="0" dirty="0"/>
            <a:t> 7-9 </a:t>
          </a:r>
          <a:r>
            <a:rPr lang="en-US" sz="3100" b="1" i="1" kern="1200" baseline="0" dirty="0" err="1"/>
            <a:t>octombrie</a:t>
          </a:r>
          <a:r>
            <a:rPr lang="en-US" sz="3100" b="1" i="1" kern="1200" baseline="0" dirty="0"/>
            <a:t> 2022</a:t>
          </a:r>
          <a:endParaRPr lang="en-US" sz="3100" kern="1200" dirty="0"/>
        </a:p>
      </dsp:txBody>
      <dsp:txXfrm>
        <a:off x="61969" y="73758"/>
        <a:ext cx="8486662" cy="1145511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FCA4795-280E-4B6D-9E21-A76165D65350}">
      <dsp:nvSpPr>
        <dsp:cNvPr id="0" name=""/>
        <dsp:cNvSpPr/>
      </dsp:nvSpPr>
      <dsp:spPr>
        <a:xfrm>
          <a:off x="0" y="130457"/>
          <a:ext cx="6796177" cy="85527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9540" tIns="129540" rIns="129540" bIns="129540" numCol="1" spcCol="1270" anchor="ctr" anchorCtr="0">
          <a:noAutofit/>
        </a:bodyPr>
        <a:lstStyle/>
        <a:p>
          <a:pPr marL="0" lvl="0" indent="0" algn="l" defTabSz="1511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400" b="1" i="1" kern="1200" baseline="0" dirty="0"/>
            <a:t>ACS It’s What I love </a:t>
          </a:r>
          <a:r>
            <a:rPr lang="en-US" sz="3400" b="1" i="1" kern="1200" baseline="0" dirty="0" err="1"/>
            <a:t>Constanța</a:t>
          </a:r>
          <a:endParaRPr lang="en-US" sz="3400" kern="1200" dirty="0"/>
        </a:p>
      </dsp:txBody>
      <dsp:txXfrm>
        <a:off x="41751" y="172208"/>
        <a:ext cx="6712675" cy="771768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B8E9F92-8C46-477C-9E2B-BE4118A6AD7C}">
      <dsp:nvSpPr>
        <dsp:cNvPr id="0" name=""/>
        <dsp:cNvSpPr/>
      </dsp:nvSpPr>
      <dsp:spPr>
        <a:xfrm>
          <a:off x="0" y="12235"/>
          <a:ext cx="6778925" cy="76752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marL="0" lvl="0" indent="0" algn="l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800" b="1" i="1" kern="1200" baseline="0" dirty="0"/>
            <a:t>ACS It’s What I love </a:t>
          </a:r>
          <a:r>
            <a:rPr lang="en-US" sz="2800" b="1" i="1" kern="1200" baseline="0" dirty="0" err="1"/>
            <a:t>Constanța</a:t>
          </a:r>
          <a:endParaRPr lang="en-US" sz="1900" kern="1200" dirty="0"/>
        </a:p>
      </dsp:txBody>
      <dsp:txXfrm>
        <a:off x="37467" y="49702"/>
        <a:ext cx="6703991" cy="692586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88BC99A-D457-4242-812B-49165E7C1C9C}">
      <dsp:nvSpPr>
        <dsp:cNvPr id="0" name=""/>
        <dsp:cNvSpPr/>
      </dsp:nvSpPr>
      <dsp:spPr>
        <a:xfrm>
          <a:off x="0" y="112118"/>
          <a:ext cx="6166448" cy="779805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8110" tIns="118110" rIns="118110" bIns="118110" numCol="1" spcCol="1270" anchor="ctr" anchorCtr="0">
          <a:noAutofit/>
        </a:bodyPr>
        <a:lstStyle/>
        <a:p>
          <a:pPr marL="0" lvl="0" indent="0" algn="l" defTabSz="1377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100" b="1" i="1" kern="1200" baseline="0" dirty="0"/>
            <a:t>ACS It’s What I love </a:t>
          </a:r>
          <a:r>
            <a:rPr lang="en-US" sz="3100" b="1" i="1" kern="1200" baseline="0" dirty="0" err="1"/>
            <a:t>Constanța</a:t>
          </a:r>
          <a:endParaRPr lang="en-US" sz="3100" kern="1200" dirty="0"/>
        </a:p>
      </dsp:txBody>
      <dsp:txXfrm>
        <a:off x="38067" y="150185"/>
        <a:ext cx="6090314" cy="703671"/>
      </dsp:txXfrm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5B6CA92-F16A-4CE3-BB6A-4E7AF4FD2DD7}">
      <dsp:nvSpPr>
        <dsp:cNvPr id="0" name=""/>
        <dsp:cNvSpPr/>
      </dsp:nvSpPr>
      <dsp:spPr>
        <a:xfrm>
          <a:off x="0" y="61808"/>
          <a:ext cx="7046343" cy="880424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3350" tIns="133350" rIns="133350" bIns="133350" numCol="1" spcCol="1270" anchor="ctr" anchorCtr="0">
          <a:noAutofit/>
        </a:bodyPr>
        <a:lstStyle/>
        <a:p>
          <a:pPr marL="0" lvl="0" indent="0" algn="l" defTabSz="1555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500" b="1" i="1" kern="1200" baseline="0" dirty="0"/>
            <a:t>ACS It’s What I love </a:t>
          </a:r>
          <a:r>
            <a:rPr lang="en-US" sz="3500" b="1" i="1" kern="1200" baseline="0" dirty="0" err="1"/>
            <a:t>Constanța</a:t>
          </a:r>
          <a:endParaRPr lang="en-US" sz="3500" kern="1200" dirty="0"/>
        </a:p>
      </dsp:txBody>
      <dsp:txXfrm>
        <a:off x="42979" y="104787"/>
        <a:ext cx="6960385" cy="794466"/>
      </dsp:txXfrm>
    </dsp:sp>
  </dsp:spTree>
</dsp:drawing>
</file>

<file path=ppt/diagrams/drawing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3FC8589-D18C-4B79-B889-E27BB8BD8A5D}">
      <dsp:nvSpPr>
        <dsp:cNvPr id="0" name=""/>
        <dsp:cNvSpPr/>
      </dsp:nvSpPr>
      <dsp:spPr>
        <a:xfrm>
          <a:off x="0" y="8239"/>
          <a:ext cx="7374147" cy="754649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4300" tIns="114300" rIns="114300" bIns="114300" numCol="1" spcCol="1270" anchor="ctr" anchorCtr="0">
          <a:noAutofit/>
        </a:bodyPr>
        <a:lstStyle/>
        <a:p>
          <a:pPr marL="0" lvl="0" indent="0" algn="l" defTabSz="1333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000" b="1" i="1" kern="1200" baseline="0" dirty="0"/>
            <a:t>ACS It’s What I love </a:t>
          </a:r>
          <a:r>
            <a:rPr lang="en-US" sz="3000" b="1" i="1" kern="1200" baseline="0" dirty="0" err="1"/>
            <a:t>Constanța</a:t>
          </a:r>
          <a:endParaRPr lang="en-US" sz="3000" kern="1200" dirty="0"/>
        </a:p>
      </dsp:txBody>
      <dsp:txXfrm>
        <a:off x="36839" y="45078"/>
        <a:ext cx="7300469" cy="680971"/>
      </dsp:txXfrm>
    </dsp:sp>
  </dsp:spTree>
</dsp:drawing>
</file>

<file path=ppt/diagrams/drawing7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0018E3C-A799-4A55-8F25-649791443F7B}">
      <dsp:nvSpPr>
        <dsp:cNvPr id="0" name=""/>
        <dsp:cNvSpPr/>
      </dsp:nvSpPr>
      <dsp:spPr>
        <a:xfrm>
          <a:off x="0" y="19038"/>
          <a:ext cx="7115355" cy="90558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7160" tIns="137160" rIns="137160" bIns="137160" numCol="1" spcCol="1270" anchor="ctr" anchorCtr="0">
          <a:noAutofit/>
        </a:bodyPr>
        <a:lstStyle/>
        <a:p>
          <a:pPr marL="0" lvl="0" indent="0" algn="l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600" b="1" i="1" kern="1200" baseline="0" dirty="0"/>
            <a:t>ACS It’s What I love </a:t>
          </a:r>
          <a:r>
            <a:rPr lang="en-US" sz="3600" b="1" i="1" kern="1200" baseline="0" dirty="0" err="1"/>
            <a:t>Constanța</a:t>
          </a:r>
          <a:endParaRPr lang="en-US" sz="3600" kern="1200" dirty="0"/>
        </a:p>
      </dsp:txBody>
      <dsp:txXfrm>
        <a:off x="44207" y="63245"/>
        <a:ext cx="7026941" cy="817166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7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7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2-HD-BT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375150"/>
            <a:ext cx="12192000" cy="248285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371600" y="1803405"/>
            <a:ext cx="9448800" cy="1825096"/>
          </a:xfrm>
        </p:spPr>
        <p:txBody>
          <a:bodyPr anchor="b">
            <a:normAutofit/>
          </a:bodyPr>
          <a:lstStyle>
            <a:lvl1pPr algn="l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632201"/>
            <a:ext cx="9448800" cy="685800"/>
          </a:xfrm>
        </p:spPr>
        <p:txBody>
          <a:bodyPr>
            <a:normAutofit/>
          </a:bodyPr>
          <a:lstStyle>
            <a:lvl1pPr marL="0" indent="0" algn="l">
              <a:buNone/>
              <a:defRPr sz="20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909561" y="4314328"/>
            <a:ext cx="2910840" cy="374642"/>
          </a:xfrm>
        </p:spPr>
        <p:txBody>
          <a:bodyPr/>
          <a:lstStyle/>
          <a:p>
            <a:fld id="{8D112681-95D6-47BB-B514-F76398915F1C}" type="datetimeFigureOut">
              <a:rPr lang="en-US" smtClean="0"/>
              <a:t>12-Oct-22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371600" y="4323845"/>
            <a:ext cx="6400800" cy="365125"/>
          </a:xfr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077200" y="1430866"/>
            <a:ext cx="2743200" cy="365125"/>
          </a:xfrm>
        </p:spPr>
        <p:txBody>
          <a:bodyPr/>
          <a:lstStyle/>
          <a:p>
            <a:fld id="{F5A570B4-4126-4719-A5B0-5DDCC9DA0BB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6963608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112681-95D6-47BB-B514-F76398915F1C}" type="datetimeFigureOut">
              <a:rPr lang="en-US" smtClean="0"/>
              <a:t>12-Oct-22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A570B4-4126-4719-A5B0-5DDCC9DA0BB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8146815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2-HD-BT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375150"/>
            <a:ext cx="12192000" cy="248285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753533"/>
            <a:ext cx="10820399" cy="2801935"/>
          </a:xfrm>
        </p:spPr>
        <p:txBody>
          <a:bodyPr anchor="b">
            <a:normAutofit/>
          </a:bodyPr>
          <a:lstStyle>
            <a:lvl1pPr algn="r">
              <a:defRPr sz="4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24467" y="3641725"/>
            <a:ext cx="10490200" cy="955675"/>
          </a:xfrm>
        </p:spPr>
        <p:txBody>
          <a:bodyPr>
            <a:normAutofit/>
          </a:bodyPr>
          <a:lstStyle>
            <a:lvl1pPr marL="0" indent="0" algn="r">
              <a:buNone/>
              <a:defRPr sz="22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814452" y="381000"/>
            <a:ext cx="2910840" cy="365125"/>
          </a:xfrm>
        </p:spPr>
        <p:txBody>
          <a:bodyPr/>
          <a:lstStyle>
            <a:lvl1pPr algn="r">
              <a:defRPr/>
            </a:lvl1pPr>
          </a:lstStyle>
          <a:p>
            <a:fld id="{8D112681-95D6-47BB-B514-F76398915F1C}" type="datetimeFigureOut">
              <a:rPr lang="en-US" smtClean="0"/>
              <a:t>12-Oct-22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685800" y="381001"/>
            <a:ext cx="6991492" cy="364065"/>
          </a:xfr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862452" y="381000"/>
            <a:ext cx="643748" cy="365125"/>
          </a:xfrm>
        </p:spPr>
        <p:txBody>
          <a:bodyPr/>
          <a:lstStyle/>
          <a:p>
            <a:fld id="{F5A570B4-4126-4719-A5B0-5DDCC9DA0BB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6968140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2194559"/>
            <a:ext cx="5334000" cy="402412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2194559"/>
            <a:ext cx="5334000" cy="402412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112681-95D6-47BB-B514-F76398915F1C}" type="datetimeFigureOut">
              <a:rPr lang="en-US" smtClean="0"/>
              <a:t>12-Oct-22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A570B4-4126-4719-A5B0-5DDCC9DA0BB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372466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95600" y="762000"/>
            <a:ext cx="8610600" cy="12954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4409" y="2183802"/>
            <a:ext cx="5079991" cy="823912"/>
          </a:xfrm>
        </p:spPr>
        <p:txBody>
          <a:bodyPr anchor="b">
            <a:normAutofit/>
          </a:bodyPr>
          <a:lstStyle>
            <a:lvl1pPr marL="0" indent="0">
              <a:buNone/>
              <a:defRPr sz="28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5800" y="3132666"/>
            <a:ext cx="5311775" cy="3086019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400800" y="2183802"/>
            <a:ext cx="5105400" cy="823912"/>
          </a:xfrm>
        </p:spPr>
        <p:txBody>
          <a:bodyPr anchor="b">
            <a:normAutofit/>
          </a:bodyPr>
          <a:lstStyle>
            <a:lvl1pPr marL="0" indent="0">
              <a:buNone/>
              <a:defRPr sz="28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3132666"/>
            <a:ext cx="5334000" cy="3086019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112681-95D6-47BB-B514-F76398915F1C}" type="datetimeFigureOut">
              <a:rPr lang="en-US" smtClean="0"/>
              <a:t>12-Oct-22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A570B4-4126-4719-A5B0-5DDCC9DA0BB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6532807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112681-95D6-47BB-B514-F76398915F1C}" type="datetimeFigureOut">
              <a:rPr lang="en-US" smtClean="0"/>
              <a:t>12-Oct-22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A570B4-4126-4719-A5B0-5DDCC9DA0BB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1930608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112681-95D6-47BB-B514-F76398915F1C}" type="datetimeFigureOut">
              <a:rPr lang="en-US" smtClean="0"/>
              <a:t>12-Oct-22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A570B4-4126-4719-A5B0-5DDCC9DA0BB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5189705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1524000"/>
            <a:ext cx="4114800" cy="1600200"/>
          </a:xfrm>
        </p:spPr>
        <p:txBody>
          <a:bodyPr anchor="b"/>
          <a:lstStyle>
            <a:lvl1pPr algn="l"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995582" y="746759"/>
            <a:ext cx="6510618" cy="5471925"/>
          </a:xfrm>
        </p:spPr>
        <p:txBody>
          <a:bodyPr anchor="ctr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0" y="3124199"/>
            <a:ext cx="4114800" cy="3094485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112681-95D6-47BB-B514-F76398915F1C}" type="datetimeFigureOut">
              <a:rPr lang="en-US" smtClean="0"/>
              <a:t>12-Oct-22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A570B4-4126-4719-A5B0-5DDCC9DA0BB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1493620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1524000"/>
            <a:ext cx="6873240" cy="1600200"/>
          </a:xfrm>
        </p:spPr>
        <p:txBody>
          <a:bodyPr anchor="b"/>
          <a:lstStyle>
            <a:lvl1pPr algn="l"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861238" y="751241"/>
            <a:ext cx="3644962" cy="5467443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0" y="3124199"/>
            <a:ext cx="6873240" cy="3094485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112681-95D6-47BB-B514-F76398915F1C}" type="datetimeFigureOut">
              <a:rPr lang="en-US" smtClean="0"/>
              <a:t>12-Oct-22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A570B4-4126-4719-A5B0-5DDCC9DA0BB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3829381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77" y="4697360"/>
            <a:ext cx="10822034" cy="819355"/>
          </a:xfrm>
        </p:spPr>
        <p:txBody>
          <a:bodyPr anchor="b"/>
          <a:lstStyle>
            <a:lvl1pPr algn="l"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81727" y="941439"/>
            <a:ext cx="10821840" cy="3478161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0" y="5516715"/>
            <a:ext cx="10820400" cy="701969"/>
          </a:xfrm>
        </p:spPr>
        <p:txBody>
          <a:bodyPr/>
          <a:lstStyle>
            <a:lvl1pPr marL="0" indent="0" algn="l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112681-95D6-47BB-B514-F76398915F1C}" type="datetimeFigureOut">
              <a:rPr lang="en-US" smtClean="0"/>
              <a:t>12-Oct-22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A570B4-4126-4719-A5B0-5DDCC9DA0BB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148218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C2-HD-BT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375150"/>
            <a:ext cx="12192000" cy="248285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753532"/>
            <a:ext cx="10820400" cy="2802467"/>
          </a:xfrm>
        </p:spPr>
        <p:txBody>
          <a:bodyPr anchor="ctr"/>
          <a:lstStyle>
            <a:lvl1pPr algn="l"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24467" y="3649133"/>
            <a:ext cx="10130516" cy="999067"/>
          </a:xfrm>
        </p:spPr>
        <p:txBody>
          <a:bodyPr anchor="ctr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814452" y="381000"/>
            <a:ext cx="2910840" cy="365125"/>
          </a:xfrm>
        </p:spPr>
        <p:txBody>
          <a:bodyPr/>
          <a:lstStyle>
            <a:lvl1pPr algn="r">
              <a:defRPr/>
            </a:lvl1pPr>
          </a:lstStyle>
          <a:p>
            <a:fld id="{8D112681-95D6-47BB-B514-F76398915F1C}" type="datetimeFigureOut">
              <a:rPr lang="en-US" smtClean="0"/>
              <a:t>12-Oct-22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685800" y="379941"/>
            <a:ext cx="6991492" cy="365125"/>
          </a:xfr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862452" y="381000"/>
            <a:ext cx="643748" cy="365125"/>
          </a:xfrm>
        </p:spPr>
        <p:txBody>
          <a:bodyPr/>
          <a:lstStyle/>
          <a:p>
            <a:fld id="{F5A570B4-4126-4719-A5B0-5DDCC9DA0BB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6977228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C2-HD-BT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375150"/>
            <a:ext cx="12192000" cy="248285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24467" y="753533"/>
            <a:ext cx="10151533" cy="2604495"/>
          </a:xfrm>
        </p:spPr>
        <p:txBody>
          <a:bodyPr anchor="ctr"/>
          <a:lstStyle>
            <a:lvl1pPr algn="l"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303865" y="3365556"/>
            <a:ext cx="9592736" cy="44444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24467" y="3959862"/>
            <a:ext cx="10151533" cy="679871"/>
          </a:xfrm>
        </p:spPr>
        <p:txBody>
          <a:bodyPr anchor="ctr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814452" y="381000"/>
            <a:ext cx="2910840" cy="365125"/>
          </a:xfrm>
        </p:spPr>
        <p:txBody>
          <a:bodyPr/>
          <a:lstStyle>
            <a:lvl1pPr algn="r">
              <a:defRPr/>
            </a:lvl1pPr>
          </a:lstStyle>
          <a:p>
            <a:fld id="{8D112681-95D6-47BB-B514-F76398915F1C}" type="datetimeFigureOut">
              <a:rPr lang="en-US" smtClean="0"/>
              <a:t>12-Oct-22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685800" y="379941"/>
            <a:ext cx="6991492" cy="365125"/>
          </a:xfr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862452" y="381000"/>
            <a:ext cx="643748" cy="365125"/>
          </a:xfrm>
        </p:spPr>
        <p:txBody>
          <a:bodyPr/>
          <a:lstStyle/>
          <a:p>
            <a:fld id="{F5A570B4-4126-4719-A5B0-5DDCC9DA0BB5}" type="slidenum">
              <a:rPr lang="en-US" smtClean="0"/>
              <a:t>‹#›</a:t>
            </a:fld>
            <a:endParaRPr lang="en-US"/>
          </a:p>
        </p:txBody>
      </p:sp>
      <p:sp>
        <p:nvSpPr>
          <p:cNvPr id="9" name="TextBox 8"/>
          <p:cNvSpPr txBox="1"/>
          <p:nvPr/>
        </p:nvSpPr>
        <p:spPr>
          <a:xfrm>
            <a:off x="476250" y="93345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0984230" y="270129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408283797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2-HD-BT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375150"/>
            <a:ext cx="12192000" cy="248285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24495" y="1124701"/>
            <a:ext cx="10146186" cy="2511835"/>
          </a:xfrm>
        </p:spPr>
        <p:txBody>
          <a:bodyPr anchor="b"/>
          <a:lstStyle>
            <a:lvl1pPr algn="l"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24467" y="3648315"/>
            <a:ext cx="10144654" cy="999885"/>
          </a:xfrm>
        </p:spPr>
        <p:txBody>
          <a:bodyPr anchor="t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814452" y="378883"/>
            <a:ext cx="2910840" cy="365125"/>
          </a:xfrm>
        </p:spPr>
        <p:txBody>
          <a:bodyPr/>
          <a:lstStyle>
            <a:lvl1pPr algn="r">
              <a:defRPr/>
            </a:lvl1pPr>
          </a:lstStyle>
          <a:p>
            <a:fld id="{8D112681-95D6-47BB-B514-F76398915F1C}" type="datetimeFigureOut">
              <a:rPr lang="en-US" smtClean="0"/>
              <a:t>12-Oct-22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685800" y="378883"/>
            <a:ext cx="6991492" cy="365125"/>
          </a:xfr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862452" y="381000"/>
            <a:ext cx="643748" cy="365125"/>
          </a:xfrm>
        </p:spPr>
        <p:txBody>
          <a:bodyPr/>
          <a:lstStyle/>
          <a:p>
            <a:fld id="{F5A570B4-4126-4719-A5B0-5DDCC9DA0BB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85151181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2895600" y="761999"/>
            <a:ext cx="8610599" cy="1303867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685800" y="2202080"/>
            <a:ext cx="3456432" cy="617320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685799" y="2904565"/>
            <a:ext cx="3456432" cy="331413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368800" y="2201333"/>
            <a:ext cx="3456432" cy="626534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366858" y="2904067"/>
            <a:ext cx="3456432" cy="331461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8051800" y="2192866"/>
            <a:ext cx="3456432" cy="626534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8051801" y="2904565"/>
            <a:ext cx="3456432" cy="331413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112681-95D6-47BB-B514-F76398915F1C}" type="datetimeFigureOut">
              <a:rPr lang="en-US" smtClean="0"/>
              <a:t>12-Oct-22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A570B4-4126-4719-A5B0-5DDCC9DA0BB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0185992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2895600" y="762000"/>
            <a:ext cx="8610599" cy="12954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688618" y="4191000"/>
            <a:ext cx="3451582" cy="682765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688618" y="2362200"/>
            <a:ext cx="3451582" cy="1524000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688618" y="4873764"/>
            <a:ext cx="3451582" cy="1344921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374263" y="4191000"/>
            <a:ext cx="3448935" cy="682765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374263" y="2362200"/>
            <a:ext cx="3448936" cy="1524000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374264" y="4873763"/>
            <a:ext cx="3448935" cy="1344921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8049731" y="4191000"/>
            <a:ext cx="3456469" cy="682765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8049855" y="2362200"/>
            <a:ext cx="3447878" cy="1524000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8049731" y="4873761"/>
            <a:ext cx="3452445" cy="1344921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112681-95D6-47BB-B514-F76398915F1C}" type="datetimeFigureOut">
              <a:rPr lang="en-US" smtClean="0"/>
              <a:t>12-Oct-22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A570B4-4126-4719-A5B0-5DDCC9DA0BB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5875293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2194559"/>
            <a:ext cx="10820400" cy="40241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112681-95D6-47BB-B514-F76398915F1C}" type="datetimeFigureOut">
              <a:rPr lang="en-US" smtClean="0"/>
              <a:t>12-Oct-22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A570B4-4126-4719-A5B0-5DDCC9DA0BB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8387655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C2-HD-BT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375150"/>
            <a:ext cx="12192000" cy="2482850"/>
          </a:xfrm>
          <a:prstGeom prst="rect">
            <a:avLst/>
          </a:prstGeom>
        </p:spPr>
      </p:pic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448800" y="745066"/>
            <a:ext cx="2057400" cy="3903133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024466" y="745067"/>
            <a:ext cx="8204201" cy="3903133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814452" y="379941"/>
            <a:ext cx="2910840" cy="365125"/>
          </a:xfrm>
        </p:spPr>
        <p:txBody>
          <a:bodyPr/>
          <a:lstStyle>
            <a:lvl1pPr algn="r">
              <a:defRPr/>
            </a:lvl1pPr>
          </a:lstStyle>
          <a:p>
            <a:fld id="{8D112681-95D6-47BB-B514-F76398915F1C}" type="datetimeFigureOut">
              <a:rPr lang="en-US" smtClean="0"/>
              <a:t>12-Oct-22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685800" y="381000"/>
            <a:ext cx="6991492" cy="365125"/>
          </a:xfr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862452" y="381000"/>
            <a:ext cx="643748" cy="365125"/>
          </a:xfrm>
        </p:spPr>
        <p:txBody>
          <a:bodyPr/>
          <a:lstStyle/>
          <a:p>
            <a:fld id="{F5A570B4-4126-4719-A5B0-5DDCC9DA0BB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3037335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1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2-HD-TOP.png"/>
          <p:cNvPicPr>
            <a:picLocks noChangeAspect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1441450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895600" y="764373"/>
            <a:ext cx="8610600" cy="129302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800" y="2194560"/>
            <a:ext cx="10820400" cy="402412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595360" y="6356350"/>
            <a:ext cx="291084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D112681-95D6-47BB-B514-F76398915F1C}" type="datetimeFigureOut">
              <a:rPr lang="en-US" smtClean="0"/>
              <a:t>12-Oct-22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85800" y="6355845"/>
            <a:ext cx="7772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763000" y="38100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5A570B4-4126-4719-A5B0-5DDCC9DA0BB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9954683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9" r:id="rId1"/>
    <p:sldLayoutId id="2147483680" r:id="rId2"/>
    <p:sldLayoutId id="2147483681" r:id="rId3"/>
    <p:sldLayoutId id="2147483682" r:id="rId4"/>
    <p:sldLayoutId id="2147483683" r:id="rId5"/>
    <p:sldLayoutId id="2147483684" r:id="rId6"/>
    <p:sldLayoutId id="2147483685" r:id="rId7"/>
    <p:sldLayoutId id="2147483686" r:id="rId8"/>
    <p:sldLayoutId id="2147483687" r:id="rId9"/>
    <p:sldLayoutId id="2147483688" r:id="rId10"/>
    <p:sldLayoutId id="2147483689" r:id="rId11"/>
    <p:sldLayoutId id="2147483690" r:id="rId12"/>
    <p:sldLayoutId id="2147483691" r:id="rId13"/>
    <p:sldLayoutId id="2147483692" r:id="rId14"/>
    <p:sldLayoutId id="2147483693" r:id="rId15"/>
    <p:sldLayoutId id="2147483694" r:id="rId16"/>
    <p:sldLayoutId id="2147483695" r:id="rId17"/>
  </p:sldLayoutIdLst>
  <p:txStyles>
    <p:titleStyle>
      <a:lvl1pPr algn="r" defTabSz="914400" rtl="0" eaLnBrk="1" latinLnBrk="0" hangingPunct="1">
        <a:lnSpc>
          <a:spcPct val="90000"/>
        </a:lnSpc>
        <a:spcBef>
          <a:spcPct val="0"/>
        </a:spcBef>
        <a:buNone/>
        <a:defRPr sz="4000" kern="1200" cap="all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2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7" Type="http://schemas.openxmlformats.org/officeDocument/2006/relationships/image" Target="../media/image3.jpeg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7" Type="http://schemas.openxmlformats.org/officeDocument/2006/relationships/image" Target="../media/image4.jpg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jpg"/><Relationship Id="rId3" Type="http://schemas.openxmlformats.org/officeDocument/2006/relationships/diagramLayout" Target="../diagrams/layout3.xml"/><Relationship Id="rId7" Type="http://schemas.openxmlformats.org/officeDocument/2006/relationships/image" Target="../media/image5.jpeg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Relationship Id="rId9" Type="http://schemas.openxmlformats.org/officeDocument/2006/relationships/image" Target="../media/image7.jp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jpeg"/><Relationship Id="rId3" Type="http://schemas.openxmlformats.org/officeDocument/2006/relationships/diagramLayout" Target="../diagrams/layout4.xml"/><Relationship Id="rId7" Type="http://schemas.openxmlformats.org/officeDocument/2006/relationships/image" Target="../media/image8.jpeg"/><Relationship Id="rId2" Type="http://schemas.openxmlformats.org/officeDocument/2006/relationships/diagramData" Target="../diagrams/data4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4.xml"/><Relationship Id="rId5" Type="http://schemas.openxmlformats.org/officeDocument/2006/relationships/diagramColors" Target="../diagrams/colors4.xml"/><Relationship Id="rId4" Type="http://schemas.openxmlformats.org/officeDocument/2006/relationships/diagramQuickStyle" Target="../diagrams/quickStyle4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hyperlink" Target="https://www.facebook.com/alina.dragan.716?__cft__%5b0%5d=AZVTvqBziPKxWUKL2raNF-cDGWByP567N8MkF03Qsp1wxhpw6Ga7_ihWEIjdcIlr5U-POj7KMeFQFTHH5-I8L5rhQeh0MC4FQlLBPqsPX76Ny0fnKICBz6uzJ-2gpPTtSDpDOgVc0AjJAx4-R9ge7rtUqDHGGypNEwswhJhz3YVPWJtl57GxGb1UmK2l1azBgMA&amp;__tn__=-%5dK-R" TargetMode="External"/><Relationship Id="rId3" Type="http://schemas.openxmlformats.org/officeDocument/2006/relationships/diagramLayout" Target="../diagrams/layout5.xml"/><Relationship Id="rId7" Type="http://schemas.openxmlformats.org/officeDocument/2006/relationships/hyperlink" Target="https://www.facebook.com/hashtag/frg?__eep__=6&amp;__cft__%5b0%5d=AZVTvqBziPKxWUKL2raNF-cDGWByP567N8MkF03Qsp1wxhpw6Ga7_ihWEIjdcIlr5U-POj7KMeFQFTHH5-I8L5rhQeh0MC4FQlLBPqsPX76Ny0fnKICBz6uzJ-2gpPTtSDpDOgVc0AjJAx4-R9ge7rtUqDHGGypNEwswhJhz3YVPWJtl57GxGb1UmK2l1azBgMA&amp;__tn__=*NK-R" TargetMode="External"/><Relationship Id="rId2" Type="http://schemas.openxmlformats.org/officeDocument/2006/relationships/diagramData" Target="../diagrams/data5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5.xml"/><Relationship Id="rId11" Type="http://schemas.openxmlformats.org/officeDocument/2006/relationships/image" Target="../media/image11.jpeg"/><Relationship Id="rId5" Type="http://schemas.openxmlformats.org/officeDocument/2006/relationships/diagramColors" Target="../diagrams/colors5.xml"/><Relationship Id="rId10" Type="http://schemas.openxmlformats.org/officeDocument/2006/relationships/image" Target="../media/image10.jpg"/><Relationship Id="rId4" Type="http://schemas.openxmlformats.org/officeDocument/2006/relationships/diagramQuickStyle" Target="../diagrams/quickStyle5.xml"/><Relationship Id="rId9" Type="http://schemas.openxmlformats.org/officeDocument/2006/relationships/hyperlink" Target="https://www.facebook.com/maria.fumea?__cft__%5b0%5d=AZVTvqBziPKxWUKL2raNF-cDGWByP567N8MkF03Qsp1wxhpw6Ga7_ihWEIjdcIlr5U-POj7KMeFQFTHH5-I8L5rhQeh0MC4FQlLBPqsPX76Ny0fnKICBz6uzJ-2gpPTtSDpDOgVc0AjJAx4-R9ge7rtUqDHGGypNEwswhJhz3YVPWJtl57GxGb1UmK2l1azBgMA&amp;__tn__=-%5dK-R" TargetMode="Externa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jpeg"/><Relationship Id="rId3" Type="http://schemas.openxmlformats.org/officeDocument/2006/relationships/diagramLayout" Target="../diagrams/layout6.xml"/><Relationship Id="rId7" Type="http://schemas.openxmlformats.org/officeDocument/2006/relationships/image" Target="../media/image12.jpeg"/><Relationship Id="rId2" Type="http://schemas.openxmlformats.org/officeDocument/2006/relationships/diagramData" Target="../diagrams/data6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6.xml"/><Relationship Id="rId5" Type="http://schemas.openxmlformats.org/officeDocument/2006/relationships/diagramColors" Target="../diagrams/colors6.xml"/><Relationship Id="rId10" Type="http://schemas.openxmlformats.org/officeDocument/2006/relationships/image" Target="../media/image15.png"/><Relationship Id="rId4" Type="http://schemas.openxmlformats.org/officeDocument/2006/relationships/diagramQuickStyle" Target="../diagrams/quickStyle6.xml"/><Relationship Id="rId9" Type="http://schemas.openxmlformats.org/officeDocument/2006/relationships/image" Target="../media/image14.jpe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hyperlink" Target="https://www.ziuaconstanta.ro/stiri/sport/gimnastele-de-la-it-s-what-i-love-constanta-pe-podium-la-nationale-ritmul-forta-si-gratia-ne-au-adus-o-bucurie-imensa-si-medalia-de-bronz-galerie-796954.html" TargetMode="External"/><Relationship Id="rId3" Type="http://schemas.openxmlformats.org/officeDocument/2006/relationships/diagramLayout" Target="../diagrams/layout7.xml"/><Relationship Id="rId7" Type="http://schemas.openxmlformats.org/officeDocument/2006/relationships/hyperlink" Target="https://focuspress.ro/sportivele-clubului-its-what-i-love-constanta-medalie-de-bronz-la-evenimentul-regalul-gimnasticii-organizat-in-bucuresti/" TargetMode="External"/><Relationship Id="rId2" Type="http://schemas.openxmlformats.org/officeDocument/2006/relationships/diagramData" Target="../diagrams/data7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7.xml"/><Relationship Id="rId5" Type="http://schemas.openxmlformats.org/officeDocument/2006/relationships/diagramColors" Target="../diagrams/colors7.xml"/><Relationship Id="rId10" Type="http://schemas.openxmlformats.org/officeDocument/2006/relationships/hyperlink" Target="https://cugetliber.ro/mobile/stiri-sport-mereu-pe-podium-aerobicii-constanteni-vedetele-campionatelor-nationale-de-la-bucuresti-466940" TargetMode="External"/><Relationship Id="rId4" Type="http://schemas.openxmlformats.org/officeDocument/2006/relationships/diagramQuickStyle" Target="../diagrams/quickStyle7.xml"/><Relationship Id="rId9" Type="http://schemas.openxmlformats.org/officeDocument/2006/relationships/hyperlink" Target="https://m.ziuaconstanta.ro/stiri/sport/gimnastica-aerobica-medalii-la-nationale-pentru-cluburile-de-pe-litoral-document-796950.html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Diagram 5">
            <a:extLst>
              <a:ext uri="{FF2B5EF4-FFF2-40B4-BE49-F238E27FC236}">
                <a16:creationId xmlns:a16="http://schemas.microsoft.com/office/drawing/2014/main" id="{E5186812-E920-65C8-6493-2DEE79DE6128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450486586"/>
              </p:ext>
            </p:extLst>
          </p:nvPr>
        </p:nvGraphicFramePr>
        <p:xfrm>
          <a:off x="2895600" y="764373"/>
          <a:ext cx="8610600" cy="129302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C1729BB-2541-BCD4-AFF0-1D839B0C0B6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85800" y="2194560"/>
            <a:ext cx="4705709" cy="4024125"/>
          </a:xfrm>
        </p:spPr>
        <p:txBody>
          <a:bodyPr>
            <a:normAutofit/>
          </a:bodyPr>
          <a:lstStyle/>
          <a:p>
            <a:pPr algn="l">
              <a:buFont typeface="Arial" panose="020B0604020202020204" pitchFamily="34" charset="0"/>
              <a:buChar char="•"/>
            </a:pPr>
            <a:r>
              <a:rPr lang="en-US" sz="1800" b="0" i="0" dirty="0">
                <a:solidFill>
                  <a:srgbClr val="000000"/>
                </a:solidFill>
                <a:effectLst/>
                <a:latin typeface="Helvetica Neue"/>
              </a:rPr>
              <a:t>It's What I Love </a:t>
            </a:r>
            <a:r>
              <a:rPr lang="en-US" sz="1800" b="0" i="0" dirty="0" err="1">
                <a:solidFill>
                  <a:srgbClr val="000000"/>
                </a:solidFill>
                <a:effectLst/>
                <a:latin typeface="Helvetica Neue"/>
              </a:rPr>
              <a:t>Constanța</a:t>
            </a:r>
            <a:r>
              <a:rPr lang="en-US" sz="1800" b="0" i="0" dirty="0">
                <a:solidFill>
                  <a:srgbClr val="000000"/>
                </a:solidFill>
                <a:effectLst/>
                <a:latin typeface="Helvetica Neue"/>
              </a:rPr>
              <a:t> </a:t>
            </a:r>
            <a:r>
              <a:rPr lang="en-US" sz="1800" b="0" i="0" dirty="0" err="1">
                <a:solidFill>
                  <a:srgbClr val="000000"/>
                </a:solidFill>
                <a:effectLst/>
                <a:latin typeface="Helvetica Neue"/>
              </a:rPr>
              <a:t>este</a:t>
            </a:r>
            <a:r>
              <a:rPr lang="en-US" sz="1800" b="0" i="0" dirty="0">
                <a:solidFill>
                  <a:srgbClr val="000000"/>
                </a:solidFill>
                <a:effectLst/>
                <a:latin typeface="Helvetica Neue"/>
              </a:rPr>
              <a:t> o </a:t>
            </a:r>
            <a:r>
              <a:rPr lang="en-US" sz="1800" b="0" i="0" dirty="0" err="1">
                <a:solidFill>
                  <a:srgbClr val="000000"/>
                </a:solidFill>
                <a:effectLst/>
                <a:latin typeface="Helvetica Neue"/>
              </a:rPr>
              <a:t>școală</a:t>
            </a:r>
            <a:r>
              <a:rPr lang="en-US" sz="1800" b="0" i="0" dirty="0">
                <a:solidFill>
                  <a:srgbClr val="000000"/>
                </a:solidFill>
                <a:effectLst/>
                <a:latin typeface="Helvetica Neue"/>
              </a:rPr>
              <a:t> de dans, </a:t>
            </a:r>
            <a:r>
              <a:rPr lang="en-US" sz="1800" b="0" i="0" dirty="0" err="1">
                <a:solidFill>
                  <a:srgbClr val="000000"/>
                </a:solidFill>
                <a:effectLst/>
                <a:latin typeface="Helvetica Neue"/>
              </a:rPr>
              <a:t>fondată</a:t>
            </a:r>
            <a:r>
              <a:rPr lang="en-US" sz="1800" b="0" i="0" dirty="0">
                <a:solidFill>
                  <a:srgbClr val="000000"/>
                </a:solidFill>
                <a:effectLst/>
                <a:latin typeface="Helvetica Neue"/>
              </a:rPr>
              <a:t> de Elena </a:t>
            </a:r>
            <a:r>
              <a:rPr lang="en-US" sz="1800" b="0" i="0" dirty="0" err="1">
                <a:solidFill>
                  <a:srgbClr val="000000"/>
                </a:solidFill>
                <a:effectLst/>
                <a:latin typeface="Helvetica Neue"/>
              </a:rPr>
              <a:t>Rușa</a:t>
            </a:r>
            <a:r>
              <a:rPr lang="en-US" sz="1800" b="0" i="0" dirty="0">
                <a:solidFill>
                  <a:srgbClr val="000000"/>
                </a:solidFill>
                <a:effectLst/>
                <a:latin typeface="Helvetica Neue"/>
              </a:rPr>
              <a:t>, </a:t>
            </a:r>
            <a:r>
              <a:rPr lang="en-US" sz="1800" b="0" i="0" dirty="0" err="1">
                <a:solidFill>
                  <a:srgbClr val="000000"/>
                </a:solidFill>
                <a:effectLst/>
                <a:latin typeface="Helvetica Neue"/>
              </a:rPr>
              <a:t>în</a:t>
            </a:r>
            <a:r>
              <a:rPr lang="en-US" sz="1800" b="0" i="0" dirty="0">
                <a:solidFill>
                  <a:srgbClr val="000000"/>
                </a:solidFill>
                <a:effectLst/>
                <a:latin typeface="Helvetica Neue"/>
              </a:rPr>
              <a:t> care se </a:t>
            </a:r>
            <a:r>
              <a:rPr lang="en-US" sz="1800" b="0" i="0" dirty="0" err="1">
                <a:solidFill>
                  <a:srgbClr val="000000"/>
                </a:solidFill>
                <a:effectLst/>
                <a:latin typeface="Helvetica Neue"/>
              </a:rPr>
              <a:t>practică</a:t>
            </a:r>
            <a:r>
              <a:rPr lang="en-US" sz="1800" b="0" i="0" dirty="0">
                <a:solidFill>
                  <a:srgbClr val="000000"/>
                </a:solidFill>
                <a:effectLst/>
                <a:latin typeface="Helvetica Neue"/>
              </a:rPr>
              <a:t> </a:t>
            </a:r>
            <a:r>
              <a:rPr lang="en-US" sz="1800" b="0" i="0" dirty="0" err="1">
                <a:solidFill>
                  <a:srgbClr val="000000"/>
                </a:solidFill>
                <a:effectLst/>
                <a:latin typeface="Helvetica Neue"/>
              </a:rPr>
              <a:t>baletul</a:t>
            </a:r>
            <a:r>
              <a:rPr lang="en-US" sz="1800" b="0" i="0" dirty="0">
                <a:solidFill>
                  <a:srgbClr val="000000"/>
                </a:solidFill>
                <a:effectLst/>
                <a:latin typeface="Helvetica Neue"/>
              </a:rPr>
              <a:t>, </a:t>
            </a:r>
            <a:r>
              <a:rPr lang="en-US" sz="1800" b="0" i="0" dirty="0" err="1">
                <a:solidFill>
                  <a:srgbClr val="000000"/>
                </a:solidFill>
                <a:effectLst/>
                <a:latin typeface="Helvetica Neue"/>
              </a:rPr>
              <a:t>dansul</a:t>
            </a:r>
            <a:r>
              <a:rPr lang="en-US" sz="1800" b="0" i="0" dirty="0">
                <a:solidFill>
                  <a:srgbClr val="000000"/>
                </a:solidFill>
                <a:effectLst/>
                <a:latin typeface="Helvetica Neue"/>
              </a:rPr>
              <a:t> modern, </a:t>
            </a:r>
            <a:r>
              <a:rPr lang="en-US" sz="1800" b="0" i="0" dirty="0" err="1">
                <a:solidFill>
                  <a:srgbClr val="000000"/>
                </a:solidFill>
                <a:effectLst/>
                <a:latin typeface="Helvetica Neue"/>
              </a:rPr>
              <a:t>dansul</a:t>
            </a:r>
            <a:r>
              <a:rPr lang="en-US" sz="1800" b="0" i="0" dirty="0">
                <a:solidFill>
                  <a:srgbClr val="000000"/>
                </a:solidFill>
                <a:effectLst/>
                <a:latin typeface="Helvetica Neue"/>
              </a:rPr>
              <a:t> </a:t>
            </a:r>
            <a:r>
              <a:rPr lang="en-US" sz="1800" b="0" i="0" dirty="0" err="1">
                <a:solidFill>
                  <a:srgbClr val="000000"/>
                </a:solidFill>
                <a:effectLst/>
                <a:latin typeface="Helvetica Neue"/>
              </a:rPr>
              <a:t>contemporan</a:t>
            </a:r>
            <a:r>
              <a:rPr lang="en-US" sz="1800" b="0" i="0" dirty="0">
                <a:solidFill>
                  <a:srgbClr val="000000"/>
                </a:solidFill>
                <a:effectLst/>
                <a:latin typeface="Helvetica Neue"/>
              </a:rPr>
              <a:t>, </a:t>
            </a:r>
            <a:r>
              <a:rPr lang="en-US" sz="1800" b="0" i="0" dirty="0" err="1">
                <a:solidFill>
                  <a:srgbClr val="000000"/>
                </a:solidFill>
                <a:effectLst/>
                <a:latin typeface="Helvetica Neue"/>
              </a:rPr>
              <a:t>dar</a:t>
            </a:r>
            <a:r>
              <a:rPr lang="en-US" sz="1800" b="0" i="0" dirty="0">
                <a:solidFill>
                  <a:srgbClr val="000000"/>
                </a:solidFill>
                <a:effectLst/>
                <a:latin typeface="Helvetica Neue"/>
              </a:rPr>
              <a:t> </a:t>
            </a:r>
            <a:r>
              <a:rPr lang="en-US" sz="1800" b="0" i="0" dirty="0" err="1">
                <a:solidFill>
                  <a:srgbClr val="000000"/>
                </a:solidFill>
                <a:effectLst/>
                <a:latin typeface="Helvetica Neue"/>
              </a:rPr>
              <a:t>și</a:t>
            </a:r>
            <a:r>
              <a:rPr lang="en-US" sz="1800" b="0" i="0" dirty="0">
                <a:solidFill>
                  <a:srgbClr val="000000"/>
                </a:solidFill>
                <a:effectLst/>
                <a:latin typeface="Helvetica Neue"/>
              </a:rPr>
              <a:t> </a:t>
            </a:r>
            <a:r>
              <a:rPr lang="en-US" sz="1800" b="0" i="0" dirty="0" err="1">
                <a:solidFill>
                  <a:srgbClr val="000000"/>
                </a:solidFill>
                <a:effectLst/>
                <a:latin typeface="Helvetica Neue"/>
              </a:rPr>
              <a:t>gimnastica</a:t>
            </a:r>
            <a:r>
              <a:rPr lang="en-US" sz="1800" b="0" i="0" dirty="0">
                <a:solidFill>
                  <a:srgbClr val="000000"/>
                </a:solidFill>
                <a:effectLst/>
                <a:latin typeface="Helvetica Neue"/>
              </a:rPr>
              <a:t> </a:t>
            </a:r>
            <a:r>
              <a:rPr lang="en-US" sz="1800" b="0" i="0" dirty="0" err="1">
                <a:solidFill>
                  <a:srgbClr val="000000"/>
                </a:solidFill>
                <a:effectLst/>
                <a:latin typeface="Helvetica Neue"/>
              </a:rPr>
              <a:t>aerobică</a:t>
            </a:r>
            <a:r>
              <a:rPr lang="en-US" sz="1800" b="0" i="0" dirty="0">
                <a:solidFill>
                  <a:srgbClr val="000000"/>
                </a:solidFill>
                <a:effectLst/>
                <a:latin typeface="Helvetica Neue"/>
              </a:rPr>
              <a:t>. </a:t>
            </a:r>
            <a:r>
              <a:rPr lang="en-US" sz="1800" b="0" i="0" dirty="0" err="1">
                <a:solidFill>
                  <a:srgbClr val="000000"/>
                </a:solidFill>
                <a:effectLst/>
                <a:latin typeface="Helvetica Neue"/>
              </a:rPr>
              <a:t>Participarea</a:t>
            </a:r>
            <a:r>
              <a:rPr lang="en-US" sz="1800" b="0" i="0" dirty="0">
                <a:solidFill>
                  <a:srgbClr val="000000"/>
                </a:solidFill>
                <a:effectLst/>
                <a:latin typeface="Helvetica Neue"/>
              </a:rPr>
              <a:t> la </a:t>
            </a:r>
            <a:r>
              <a:rPr lang="en-US" sz="1800" b="0" i="0" dirty="0" err="1">
                <a:solidFill>
                  <a:srgbClr val="000000"/>
                </a:solidFill>
                <a:effectLst/>
                <a:latin typeface="Helvetica Neue"/>
              </a:rPr>
              <a:t>Naționale</a:t>
            </a:r>
            <a:r>
              <a:rPr lang="en-US" sz="1800" b="0" i="0" dirty="0">
                <a:solidFill>
                  <a:srgbClr val="000000"/>
                </a:solidFill>
                <a:effectLst/>
                <a:latin typeface="Helvetica Neue"/>
              </a:rPr>
              <a:t> a </a:t>
            </a:r>
            <a:r>
              <a:rPr lang="en-US" sz="1800" b="0" i="0" dirty="0" err="1">
                <a:solidFill>
                  <a:srgbClr val="000000"/>
                </a:solidFill>
                <a:effectLst/>
                <a:latin typeface="Helvetica Neue"/>
              </a:rPr>
              <a:t>micilor</a:t>
            </a:r>
            <a:r>
              <a:rPr lang="en-US" sz="1800" b="0" i="0" dirty="0">
                <a:solidFill>
                  <a:srgbClr val="000000"/>
                </a:solidFill>
                <a:effectLst/>
                <a:latin typeface="Helvetica Neue"/>
              </a:rPr>
              <a:t> </a:t>
            </a:r>
            <a:r>
              <a:rPr lang="en-US" sz="1800" b="0" i="0" dirty="0" err="1">
                <a:solidFill>
                  <a:srgbClr val="000000"/>
                </a:solidFill>
                <a:effectLst/>
                <a:latin typeface="Helvetica Neue"/>
              </a:rPr>
              <a:t>gimnaste</a:t>
            </a:r>
            <a:r>
              <a:rPr lang="en-US" sz="1800" b="0" i="0" dirty="0">
                <a:solidFill>
                  <a:srgbClr val="000000"/>
                </a:solidFill>
                <a:effectLst/>
                <a:latin typeface="Helvetica Neue"/>
              </a:rPr>
              <a:t> a </a:t>
            </a:r>
            <a:r>
              <a:rPr lang="en-US" sz="1800" b="0" i="0" dirty="0" err="1">
                <a:solidFill>
                  <a:srgbClr val="000000"/>
                </a:solidFill>
                <a:effectLst/>
                <a:latin typeface="Helvetica Neue"/>
              </a:rPr>
              <a:t>fost</a:t>
            </a:r>
            <a:r>
              <a:rPr lang="en-US" sz="1800" b="0" i="0" dirty="0">
                <a:solidFill>
                  <a:srgbClr val="000000"/>
                </a:solidFill>
                <a:effectLst/>
                <a:latin typeface="Helvetica Neue"/>
              </a:rPr>
              <a:t> </a:t>
            </a:r>
            <a:r>
              <a:rPr lang="en-US" sz="1800" b="0" i="0" dirty="0" err="1">
                <a:solidFill>
                  <a:srgbClr val="000000"/>
                </a:solidFill>
                <a:effectLst/>
                <a:latin typeface="Helvetica Neue"/>
              </a:rPr>
              <a:t>pregătită</a:t>
            </a:r>
            <a:r>
              <a:rPr lang="en-US" sz="1800" b="0" i="0" dirty="0">
                <a:solidFill>
                  <a:srgbClr val="000000"/>
                </a:solidFill>
                <a:effectLst/>
                <a:latin typeface="Helvetica Neue"/>
              </a:rPr>
              <a:t> la </a:t>
            </a:r>
            <a:r>
              <a:rPr lang="en-US" sz="1800" b="0" i="0" dirty="0" err="1">
                <a:solidFill>
                  <a:srgbClr val="000000"/>
                </a:solidFill>
                <a:effectLst/>
                <a:latin typeface="Helvetica Neue"/>
              </a:rPr>
              <a:t>mai</a:t>
            </a:r>
            <a:r>
              <a:rPr lang="en-US" sz="1800" b="0" i="0" dirty="0">
                <a:solidFill>
                  <a:srgbClr val="000000"/>
                </a:solidFill>
                <a:effectLst/>
                <a:latin typeface="Helvetica Neue"/>
              </a:rPr>
              <a:t> </a:t>
            </a:r>
            <a:r>
              <a:rPr lang="en-US" sz="1800" b="0" i="0" dirty="0" err="1">
                <a:solidFill>
                  <a:srgbClr val="000000"/>
                </a:solidFill>
                <a:effectLst/>
                <a:latin typeface="Helvetica Neue"/>
              </a:rPr>
              <a:t>multe</a:t>
            </a:r>
            <a:r>
              <a:rPr lang="en-US" sz="1800" b="0" i="0" dirty="0">
                <a:solidFill>
                  <a:srgbClr val="000000"/>
                </a:solidFill>
                <a:effectLst/>
                <a:latin typeface="Helvetica Neue"/>
              </a:rPr>
              <a:t> </a:t>
            </a:r>
            <a:r>
              <a:rPr lang="en-US" sz="1800" b="0" i="0" dirty="0" err="1">
                <a:solidFill>
                  <a:srgbClr val="000000"/>
                </a:solidFill>
                <a:effectLst/>
                <a:latin typeface="Helvetica Neue"/>
              </a:rPr>
              <a:t>întreceri</a:t>
            </a:r>
            <a:r>
              <a:rPr lang="en-US" sz="1800" b="0" i="0" dirty="0">
                <a:solidFill>
                  <a:srgbClr val="000000"/>
                </a:solidFill>
                <a:effectLst/>
                <a:latin typeface="Helvetica Neue"/>
              </a:rPr>
              <a:t>, </a:t>
            </a:r>
            <a:r>
              <a:rPr lang="en-US" sz="1800" b="0" i="0" dirty="0" err="1">
                <a:solidFill>
                  <a:srgbClr val="000000"/>
                </a:solidFill>
                <a:effectLst/>
                <a:latin typeface="Helvetica Neue"/>
              </a:rPr>
              <a:t>în</a:t>
            </a:r>
            <a:r>
              <a:rPr lang="en-US" sz="1800" b="0" i="0" dirty="0">
                <a:solidFill>
                  <a:srgbClr val="000000"/>
                </a:solidFill>
                <a:effectLst/>
                <a:latin typeface="Helvetica Neue"/>
              </a:rPr>
              <a:t> care </a:t>
            </a:r>
            <a:r>
              <a:rPr lang="en-US" sz="1800" b="0" i="0" dirty="0" err="1">
                <a:solidFill>
                  <a:srgbClr val="000000"/>
                </a:solidFill>
                <a:effectLst/>
                <a:latin typeface="Helvetica Neue"/>
              </a:rPr>
              <a:t>acestea</a:t>
            </a:r>
            <a:r>
              <a:rPr lang="en-US" sz="1800" b="0" i="0" dirty="0">
                <a:solidFill>
                  <a:srgbClr val="000000"/>
                </a:solidFill>
                <a:effectLst/>
                <a:latin typeface="Helvetica Neue"/>
              </a:rPr>
              <a:t> au </a:t>
            </a:r>
            <a:r>
              <a:rPr lang="en-US" sz="1800" b="0" i="0" dirty="0" err="1">
                <a:solidFill>
                  <a:srgbClr val="000000"/>
                </a:solidFill>
                <a:effectLst/>
                <a:latin typeface="Helvetica Neue"/>
              </a:rPr>
              <a:t>evoluat</a:t>
            </a:r>
            <a:r>
              <a:rPr lang="en-US" sz="1800" b="0" i="0" dirty="0">
                <a:solidFill>
                  <a:srgbClr val="000000"/>
                </a:solidFill>
                <a:effectLst/>
                <a:latin typeface="Helvetica Neue"/>
              </a:rPr>
              <a:t> </a:t>
            </a:r>
            <a:r>
              <a:rPr lang="en-US" sz="1800" b="0" i="0" dirty="0" err="1">
                <a:solidFill>
                  <a:srgbClr val="000000"/>
                </a:solidFill>
                <a:effectLst/>
                <a:latin typeface="Helvetica Neue"/>
              </a:rPr>
              <a:t>în</a:t>
            </a:r>
            <a:r>
              <a:rPr lang="en-US" sz="1800" b="0" i="0" dirty="0">
                <a:solidFill>
                  <a:srgbClr val="000000"/>
                </a:solidFill>
                <a:effectLst/>
                <a:latin typeface="Helvetica Neue"/>
              </a:rPr>
              <a:t> afara </a:t>
            </a:r>
            <a:r>
              <a:rPr lang="en-US" sz="1800" b="0" i="0" dirty="0" err="1">
                <a:solidFill>
                  <a:srgbClr val="000000"/>
                </a:solidFill>
                <a:effectLst/>
                <a:latin typeface="Helvetica Neue"/>
              </a:rPr>
              <a:t>concursului</a:t>
            </a:r>
            <a:r>
              <a:rPr lang="en-US" sz="1800" b="0" i="0" dirty="0">
                <a:solidFill>
                  <a:srgbClr val="000000"/>
                </a:solidFill>
                <a:effectLst/>
                <a:latin typeface="Helvetica Neue"/>
              </a:rPr>
              <a:t> (</a:t>
            </a:r>
            <a:r>
              <a:rPr lang="en-US" sz="1800" b="0" i="0" dirty="0" err="1">
                <a:solidFill>
                  <a:srgbClr val="000000"/>
                </a:solidFill>
                <a:effectLst/>
                <a:latin typeface="Helvetica Neue"/>
              </a:rPr>
              <a:t>cele</a:t>
            </a:r>
            <a:r>
              <a:rPr lang="en-US" sz="1800" b="0" i="0" dirty="0">
                <a:solidFill>
                  <a:srgbClr val="000000"/>
                </a:solidFill>
                <a:effectLst/>
                <a:latin typeface="Helvetica Neue"/>
              </a:rPr>
              <a:t> de la Deva, Arad, </a:t>
            </a:r>
            <a:r>
              <a:rPr lang="en-US" sz="1800" b="0" i="0" dirty="0" err="1">
                <a:solidFill>
                  <a:srgbClr val="000000"/>
                </a:solidFill>
                <a:effectLst/>
                <a:latin typeface="Helvetica Neue"/>
              </a:rPr>
              <a:t>Iași</a:t>
            </a:r>
            <a:r>
              <a:rPr lang="en-US" sz="1800" b="0" i="0" dirty="0">
                <a:solidFill>
                  <a:srgbClr val="000000"/>
                </a:solidFill>
                <a:effectLst/>
                <a:latin typeface="Helvetica Neue"/>
              </a:rPr>
              <a:t>, </a:t>
            </a:r>
            <a:r>
              <a:rPr lang="en-US" sz="1800" b="0" i="0" dirty="0" err="1">
                <a:solidFill>
                  <a:srgbClr val="000000"/>
                </a:solidFill>
                <a:effectLst/>
                <a:latin typeface="Helvetica Neue"/>
              </a:rPr>
              <a:t>Constanța</a:t>
            </a:r>
            <a:r>
              <a:rPr lang="en-US" sz="1800" b="0" i="0" dirty="0">
                <a:solidFill>
                  <a:srgbClr val="000000"/>
                </a:solidFill>
                <a:effectLst/>
                <a:latin typeface="Helvetica Neue"/>
              </a:rPr>
              <a:t>). </a:t>
            </a:r>
            <a:r>
              <a:rPr lang="en-US" sz="1800" b="0" i="0" dirty="0" err="1">
                <a:solidFill>
                  <a:srgbClr val="000000"/>
                </a:solidFill>
                <a:effectLst/>
                <a:latin typeface="Helvetica Neue"/>
              </a:rPr>
              <a:t>Sportivele</a:t>
            </a:r>
            <a:r>
              <a:rPr lang="en-US" sz="1800" b="0" i="0" dirty="0">
                <a:solidFill>
                  <a:srgbClr val="000000"/>
                </a:solidFill>
                <a:effectLst/>
                <a:latin typeface="Helvetica Neue"/>
              </a:rPr>
              <a:t>, cu care Elena </a:t>
            </a:r>
            <a:r>
              <a:rPr lang="en-US" sz="1800" b="0" i="0" dirty="0" err="1">
                <a:solidFill>
                  <a:srgbClr val="000000"/>
                </a:solidFill>
                <a:effectLst/>
                <a:latin typeface="Helvetica Neue"/>
              </a:rPr>
              <a:t>Rușa</a:t>
            </a:r>
            <a:r>
              <a:rPr lang="en-US" sz="1800" b="0" i="0" dirty="0">
                <a:solidFill>
                  <a:srgbClr val="000000"/>
                </a:solidFill>
                <a:effectLst/>
                <a:latin typeface="Helvetica Neue"/>
              </a:rPr>
              <a:t>, </a:t>
            </a:r>
            <a:r>
              <a:rPr lang="en-US" sz="1800" b="0" i="0" dirty="0" err="1">
                <a:solidFill>
                  <a:srgbClr val="000000"/>
                </a:solidFill>
                <a:effectLst/>
                <a:latin typeface="Helvetica Neue"/>
              </a:rPr>
              <a:t>lucrează</a:t>
            </a:r>
            <a:r>
              <a:rPr lang="en-US" sz="1800" b="0" i="0" dirty="0">
                <a:solidFill>
                  <a:srgbClr val="000000"/>
                </a:solidFill>
                <a:effectLst/>
                <a:latin typeface="Helvetica Neue"/>
              </a:rPr>
              <a:t> de la o </a:t>
            </a:r>
            <a:r>
              <a:rPr lang="en-US" sz="1800" b="0" i="0" dirty="0" err="1">
                <a:solidFill>
                  <a:srgbClr val="000000"/>
                </a:solidFill>
                <a:effectLst/>
                <a:latin typeface="Helvetica Neue"/>
              </a:rPr>
              <a:t>vârstă</a:t>
            </a:r>
            <a:r>
              <a:rPr lang="en-US" sz="1800" b="0" i="0" dirty="0">
                <a:solidFill>
                  <a:srgbClr val="000000"/>
                </a:solidFill>
                <a:effectLst/>
                <a:latin typeface="Helvetica Neue"/>
              </a:rPr>
              <a:t> </a:t>
            </a:r>
            <a:r>
              <a:rPr lang="en-US" sz="1800" b="0" i="0" dirty="0" err="1">
                <a:solidFill>
                  <a:srgbClr val="000000"/>
                </a:solidFill>
                <a:effectLst/>
                <a:latin typeface="Helvetica Neue"/>
              </a:rPr>
              <a:t>mică</a:t>
            </a:r>
            <a:r>
              <a:rPr lang="en-US" sz="1800" b="0" i="0" dirty="0">
                <a:solidFill>
                  <a:srgbClr val="000000"/>
                </a:solidFill>
                <a:effectLst/>
                <a:latin typeface="Helvetica Neue"/>
              </a:rPr>
              <a:t>, fac la It's What I Love </a:t>
            </a:r>
            <a:r>
              <a:rPr lang="en-US" sz="1800" b="0" i="0" dirty="0" err="1">
                <a:solidFill>
                  <a:srgbClr val="000000"/>
                </a:solidFill>
                <a:effectLst/>
                <a:latin typeface="Helvetica Neue"/>
              </a:rPr>
              <a:t>Constanța</a:t>
            </a:r>
            <a:r>
              <a:rPr lang="en-US" sz="1800" b="0" i="0" dirty="0">
                <a:solidFill>
                  <a:srgbClr val="000000"/>
                </a:solidFill>
                <a:effectLst/>
                <a:latin typeface="Helvetica Neue"/>
              </a:rPr>
              <a:t>, pe </a:t>
            </a:r>
            <a:r>
              <a:rPr lang="en-US" sz="1800" b="0" i="0" dirty="0" err="1">
                <a:solidFill>
                  <a:srgbClr val="000000"/>
                </a:solidFill>
                <a:effectLst/>
                <a:latin typeface="Helvetica Neue"/>
              </a:rPr>
              <a:t>lângă</a:t>
            </a:r>
            <a:r>
              <a:rPr lang="en-US" sz="1800" b="0" i="0" dirty="0">
                <a:solidFill>
                  <a:srgbClr val="000000"/>
                </a:solidFill>
                <a:effectLst/>
                <a:latin typeface="Helvetica Neue"/>
              </a:rPr>
              <a:t> </a:t>
            </a:r>
            <a:r>
              <a:rPr lang="en-US" sz="1800" b="0" i="0" dirty="0" err="1">
                <a:solidFill>
                  <a:srgbClr val="000000"/>
                </a:solidFill>
                <a:effectLst/>
                <a:latin typeface="Helvetica Neue"/>
              </a:rPr>
              <a:t>gimnastică</a:t>
            </a:r>
            <a:r>
              <a:rPr lang="en-US" sz="1800" b="0" i="0" dirty="0">
                <a:solidFill>
                  <a:srgbClr val="000000"/>
                </a:solidFill>
                <a:effectLst/>
                <a:latin typeface="Helvetica Neue"/>
              </a:rPr>
              <a:t> </a:t>
            </a:r>
            <a:r>
              <a:rPr lang="en-US" sz="1800" b="0" i="0" dirty="0" err="1">
                <a:solidFill>
                  <a:srgbClr val="000000"/>
                </a:solidFill>
                <a:effectLst/>
                <a:latin typeface="Helvetica Neue"/>
              </a:rPr>
              <a:t>aerobică</a:t>
            </a:r>
            <a:r>
              <a:rPr lang="en-US" sz="1800" b="0" i="0" dirty="0">
                <a:solidFill>
                  <a:srgbClr val="000000"/>
                </a:solidFill>
                <a:effectLst/>
                <a:latin typeface="Helvetica Neue"/>
              </a:rPr>
              <a:t>, </a:t>
            </a:r>
            <a:r>
              <a:rPr lang="en-US" sz="1800" b="0" i="0" dirty="0" err="1">
                <a:solidFill>
                  <a:srgbClr val="000000"/>
                </a:solidFill>
                <a:effectLst/>
                <a:latin typeface="Helvetica Neue"/>
              </a:rPr>
              <a:t>și</a:t>
            </a:r>
            <a:r>
              <a:rPr lang="en-US" sz="1800" b="0" i="0" dirty="0">
                <a:solidFill>
                  <a:srgbClr val="000000"/>
                </a:solidFill>
                <a:effectLst/>
                <a:latin typeface="Helvetica Neue"/>
              </a:rPr>
              <a:t> dans, academia </a:t>
            </a:r>
            <a:r>
              <a:rPr lang="en-US" sz="1800" b="0" i="0" dirty="0" err="1">
                <a:solidFill>
                  <a:srgbClr val="000000"/>
                </a:solidFill>
                <a:effectLst/>
                <a:latin typeface="Helvetica Neue"/>
              </a:rPr>
              <a:t>având</a:t>
            </a:r>
            <a:r>
              <a:rPr lang="en-US" sz="1800" b="0" i="0" dirty="0">
                <a:solidFill>
                  <a:srgbClr val="000000"/>
                </a:solidFill>
                <a:effectLst/>
                <a:latin typeface="Helvetica Neue"/>
              </a:rPr>
              <a:t> </a:t>
            </a:r>
            <a:r>
              <a:rPr lang="en-US" sz="1800" b="0" i="0" dirty="0" err="1">
                <a:solidFill>
                  <a:srgbClr val="000000"/>
                </a:solidFill>
                <a:effectLst/>
                <a:latin typeface="Helvetica Neue"/>
              </a:rPr>
              <a:t>participări</a:t>
            </a:r>
            <a:r>
              <a:rPr lang="en-US" sz="1800" b="0" i="0" dirty="0">
                <a:solidFill>
                  <a:srgbClr val="000000"/>
                </a:solidFill>
                <a:effectLst/>
                <a:latin typeface="Helvetica Neue"/>
              </a:rPr>
              <a:t> la </a:t>
            </a:r>
            <a:r>
              <a:rPr lang="en-US" sz="1800" b="0" i="0" dirty="0" err="1">
                <a:solidFill>
                  <a:srgbClr val="000000"/>
                </a:solidFill>
                <a:effectLst/>
                <a:latin typeface="Helvetica Neue"/>
              </a:rPr>
              <a:t>întreceri</a:t>
            </a:r>
            <a:r>
              <a:rPr lang="en-US" sz="1800" b="0" i="0" dirty="0">
                <a:solidFill>
                  <a:srgbClr val="000000"/>
                </a:solidFill>
                <a:effectLst/>
                <a:latin typeface="Helvetica Neue"/>
              </a:rPr>
              <a:t> </a:t>
            </a:r>
            <a:r>
              <a:rPr lang="en-US" sz="1800" b="0" i="0" dirty="0" err="1">
                <a:solidFill>
                  <a:srgbClr val="000000"/>
                </a:solidFill>
                <a:effectLst/>
                <a:latin typeface="Helvetica Neue"/>
              </a:rPr>
              <a:t>și</a:t>
            </a:r>
            <a:r>
              <a:rPr lang="en-US" sz="1800" b="0" i="0" dirty="0">
                <a:solidFill>
                  <a:srgbClr val="000000"/>
                </a:solidFill>
                <a:effectLst/>
                <a:latin typeface="Helvetica Neue"/>
              </a:rPr>
              <a:t> </a:t>
            </a:r>
            <a:r>
              <a:rPr lang="en-US" sz="1800" b="0" i="0" dirty="0" err="1">
                <a:solidFill>
                  <a:srgbClr val="000000"/>
                </a:solidFill>
                <a:effectLst/>
                <a:latin typeface="Helvetica Neue"/>
              </a:rPr>
              <a:t>evenimente</a:t>
            </a:r>
            <a:r>
              <a:rPr lang="en-US" sz="1800" b="0" i="0" dirty="0">
                <a:solidFill>
                  <a:srgbClr val="000000"/>
                </a:solidFill>
                <a:effectLst/>
                <a:latin typeface="Helvetica Neue"/>
              </a:rPr>
              <a:t> cu </a:t>
            </a:r>
            <a:r>
              <a:rPr lang="en-US" sz="1800" b="0" i="0" dirty="0" err="1">
                <a:solidFill>
                  <a:srgbClr val="000000"/>
                </a:solidFill>
                <a:effectLst/>
                <a:latin typeface="Helvetica Neue"/>
              </a:rPr>
              <a:t>toate</a:t>
            </a:r>
            <a:r>
              <a:rPr lang="en-US" sz="1800" b="0" i="0" dirty="0">
                <a:solidFill>
                  <a:srgbClr val="000000"/>
                </a:solidFill>
                <a:effectLst/>
                <a:latin typeface="Helvetica Neue"/>
              </a:rPr>
              <a:t> </a:t>
            </a:r>
            <a:r>
              <a:rPr lang="en-US" sz="1800" b="0" i="0" dirty="0" err="1">
                <a:solidFill>
                  <a:srgbClr val="000000"/>
                </a:solidFill>
                <a:effectLst/>
                <a:latin typeface="Helvetica Neue"/>
              </a:rPr>
              <a:t>ramurile</a:t>
            </a:r>
            <a:r>
              <a:rPr lang="en-US" sz="1800" b="0" i="0" dirty="0">
                <a:solidFill>
                  <a:srgbClr val="000000"/>
                </a:solidFill>
                <a:effectLst/>
                <a:latin typeface="Helvetica Neue"/>
              </a:rPr>
              <a:t> sale.    </a:t>
            </a:r>
          </a:p>
        </p:txBody>
      </p:sp>
      <p:pic>
        <p:nvPicPr>
          <p:cNvPr id="8" name="Picture 7" descr="Graphical user interface&#10;&#10;Description automatically generated">
            <a:extLst>
              <a:ext uri="{FF2B5EF4-FFF2-40B4-BE49-F238E27FC236}">
                <a16:creationId xmlns:a16="http://schemas.microsoft.com/office/drawing/2014/main" id="{20E46AAA-AFA8-5E4A-0424-91B7C757B58A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59414" y="2268747"/>
            <a:ext cx="4149620" cy="36921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6420475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" name="Diagram 7">
            <a:extLst>
              <a:ext uri="{FF2B5EF4-FFF2-40B4-BE49-F238E27FC236}">
                <a16:creationId xmlns:a16="http://schemas.microsoft.com/office/drawing/2014/main" id="{D7E91B9C-F251-0E70-1667-B140B3625D67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54629456"/>
              </p:ext>
            </p:extLst>
          </p:nvPr>
        </p:nvGraphicFramePr>
        <p:xfrm>
          <a:off x="4710022" y="764373"/>
          <a:ext cx="6796177" cy="111618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9" name="Content Placeholder 8">
            <a:extLst>
              <a:ext uri="{FF2B5EF4-FFF2-40B4-BE49-F238E27FC236}">
                <a16:creationId xmlns:a16="http://schemas.microsoft.com/office/drawing/2014/main" id="{84962A0A-9983-AFFC-6C67-6C23E0710EE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67751" y="2027209"/>
            <a:ext cx="5328249" cy="3925017"/>
          </a:xfrm>
        </p:spPr>
        <p:txBody>
          <a:bodyPr>
            <a:normAutofit fontScale="92500"/>
          </a:bodyPr>
          <a:lstStyle/>
          <a:p>
            <a:r>
              <a:rPr lang="en-US" b="1" i="1" dirty="0" err="1">
                <a:latin typeface="Calibri" panose="020F0502020204030204" pitchFamily="34" charset="0"/>
                <a:cs typeface="Calibri" panose="020F0502020204030204" pitchFamily="34" charset="0"/>
              </a:rPr>
              <a:t>Sportivele</a:t>
            </a:r>
            <a:r>
              <a:rPr lang="en-US" b="1" i="1" dirty="0">
                <a:latin typeface="Calibri" panose="020F0502020204030204" pitchFamily="34" charset="0"/>
                <a:cs typeface="Calibri" panose="020F0502020204030204" pitchFamily="34" charset="0"/>
              </a:rPr>
              <a:t> „ACS It’s What I love </a:t>
            </a:r>
            <a:r>
              <a:rPr lang="en-US" b="1" i="1" dirty="0" err="1">
                <a:latin typeface="Calibri" panose="020F0502020204030204" pitchFamily="34" charset="0"/>
                <a:cs typeface="Calibri" panose="020F0502020204030204" pitchFamily="34" charset="0"/>
              </a:rPr>
              <a:t>Constanța</a:t>
            </a:r>
            <a:r>
              <a:rPr lang="en-US" b="1" i="1" dirty="0"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b="1" i="1" u="sng" dirty="0" err="1">
                <a:solidFill>
                  <a:srgbClr val="FF99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medalie</a:t>
            </a:r>
            <a:r>
              <a:rPr lang="en-US" b="1" i="1" u="sng" dirty="0">
                <a:solidFill>
                  <a:srgbClr val="FF99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de </a:t>
            </a:r>
            <a:r>
              <a:rPr lang="en-US" b="1" i="1" u="sng" dirty="0" err="1">
                <a:solidFill>
                  <a:srgbClr val="FF99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bronz</a:t>
            </a:r>
            <a:r>
              <a:rPr lang="en-US" b="1" i="1" dirty="0">
                <a:latin typeface="Calibri" panose="020F0502020204030204" pitchFamily="34" charset="0"/>
                <a:cs typeface="Calibri" panose="020F0502020204030204" pitchFamily="34" charset="0"/>
              </a:rPr>
              <a:t> la </a:t>
            </a:r>
            <a:r>
              <a:rPr lang="en-US" b="1" i="1" dirty="0" err="1">
                <a:latin typeface="Calibri" panose="020F0502020204030204" pitchFamily="34" charset="0"/>
                <a:cs typeface="Calibri" panose="020F0502020204030204" pitchFamily="34" charset="0"/>
              </a:rPr>
              <a:t>Campionatul</a:t>
            </a:r>
            <a:r>
              <a:rPr lang="en-US" b="1" i="1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b="1" i="1" dirty="0" err="1">
                <a:latin typeface="Calibri" panose="020F0502020204030204" pitchFamily="34" charset="0"/>
                <a:cs typeface="Calibri" panose="020F0502020204030204" pitchFamily="34" charset="0"/>
              </a:rPr>
              <a:t>Național</a:t>
            </a:r>
            <a:r>
              <a:rPr lang="en-US" b="1" i="1" dirty="0">
                <a:latin typeface="Calibri" panose="020F0502020204030204" pitchFamily="34" charset="0"/>
                <a:cs typeface="Calibri" panose="020F0502020204030204" pitchFamily="34" charset="0"/>
              </a:rPr>
              <a:t> de </a:t>
            </a:r>
            <a:r>
              <a:rPr lang="en-US" b="1" i="1" dirty="0" err="1">
                <a:latin typeface="Calibri" panose="020F0502020204030204" pitchFamily="34" charset="0"/>
                <a:cs typeface="Calibri" panose="020F0502020204030204" pitchFamily="34" charset="0"/>
              </a:rPr>
              <a:t>Gimnastică</a:t>
            </a:r>
            <a:r>
              <a:rPr lang="en-US" b="1" i="1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b="1" i="1" dirty="0" err="1">
                <a:latin typeface="Calibri" panose="020F0502020204030204" pitchFamily="34" charset="0"/>
                <a:cs typeface="Calibri" panose="020F0502020204030204" pitchFamily="34" charset="0"/>
              </a:rPr>
              <a:t>Aerobică</a:t>
            </a:r>
            <a:r>
              <a:rPr lang="en-US" b="1" i="1" dirty="0"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b="1" i="1" dirty="0" err="1">
                <a:latin typeface="Calibri" panose="020F0502020204030204" pitchFamily="34" charset="0"/>
                <a:cs typeface="Calibri" panose="020F0502020204030204" pitchFamily="34" charset="0"/>
              </a:rPr>
              <a:t>organizat</a:t>
            </a:r>
            <a:r>
              <a:rPr lang="en-US" b="1" i="1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b="1" i="1" dirty="0" err="1">
                <a:latin typeface="Calibri" panose="020F0502020204030204" pitchFamily="34" charset="0"/>
                <a:cs typeface="Calibri" panose="020F0502020204030204" pitchFamily="34" charset="0"/>
              </a:rPr>
              <a:t>în</a:t>
            </a:r>
            <a:r>
              <a:rPr lang="en-US" b="1" i="1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b="1" i="1" dirty="0" err="1">
                <a:latin typeface="Calibri" panose="020F0502020204030204" pitchFamily="34" charset="0"/>
                <a:cs typeface="Calibri" panose="020F0502020204030204" pitchFamily="34" charset="0"/>
              </a:rPr>
              <a:t>București</a:t>
            </a:r>
            <a:endParaRPr lang="en-US" b="1" i="1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en-US" b="1" i="0" dirty="0" err="1">
                <a:solidFill>
                  <a:srgbClr val="222222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Sportivele</a:t>
            </a:r>
            <a:r>
              <a:rPr lang="en-US" b="1" i="0" dirty="0">
                <a:solidFill>
                  <a:srgbClr val="222222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 „ACS It’s What I love </a:t>
            </a:r>
            <a:r>
              <a:rPr lang="en-US" b="1" i="0" dirty="0" err="1">
                <a:solidFill>
                  <a:srgbClr val="222222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Constanța</a:t>
            </a:r>
            <a:r>
              <a:rPr lang="en-US" b="1" i="0" dirty="0">
                <a:solidFill>
                  <a:srgbClr val="222222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”, </a:t>
            </a:r>
            <a:r>
              <a:rPr lang="en-US" b="1" i="0" dirty="0">
                <a:solidFill>
                  <a:schemeClr val="accent2">
                    <a:lumMod val="60000"/>
                    <a:lumOff val="40000"/>
                  </a:schemeClr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Avram Sara, Constantin </a:t>
            </a:r>
            <a:r>
              <a:rPr lang="en-US" b="1" i="0" dirty="0" err="1">
                <a:solidFill>
                  <a:schemeClr val="accent2">
                    <a:lumMod val="60000"/>
                    <a:lumOff val="40000"/>
                  </a:schemeClr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Antonia,David</a:t>
            </a:r>
            <a:r>
              <a:rPr lang="en-US" b="1" i="0" dirty="0">
                <a:solidFill>
                  <a:schemeClr val="accent2">
                    <a:lumMod val="60000"/>
                    <a:lumOff val="40000"/>
                  </a:schemeClr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 Diana, Iancu Amalia </a:t>
            </a:r>
            <a:r>
              <a:rPr lang="en-US" b="1" i="0" dirty="0" err="1">
                <a:solidFill>
                  <a:schemeClr val="accent2">
                    <a:lumMod val="60000"/>
                    <a:lumOff val="40000"/>
                  </a:schemeClr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Raileanu</a:t>
            </a:r>
            <a:r>
              <a:rPr lang="en-US" b="1" i="0" dirty="0">
                <a:solidFill>
                  <a:schemeClr val="accent2">
                    <a:lumMod val="60000"/>
                    <a:lumOff val="40000"/>
                  </a:schemeClr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 Roxana </a:t>
            </a:r>
            <a:r>
              <a:rPr lang="en-US" b="1" i="0" dirty="0" err="1">
                <a:solidFill>
                  <a:schemeClr val="accent2">
                    <a:lumMod val="60000"/>
                    <a:lumOff val="40000"/>
                  </a:schemeClr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și</a:t>
            </a:r>
            <a:r>
              <a:rPr lang="en-US" b="1" i="0" dirty="0">
                <a:solidFill>
                  <a:schemeClr val="accent2">
                    <a:lumMod val="60000"/>
                    <a:lumOff val="40000"/>
                  </a:schemeClr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 Vasilescu Antonia</a:t>
            </a:r>
            <a:r>
              <a:rPr lang="en-US" b="1" i="0" dirty="0">
                <a:solidFill>
                  <a:srgbClr val="222222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 au </a:t>
            </a:r>
            <a:r>
              <a:rPr lang="en-US" b="1" i="0" dirty="0" err="1">
                <a:solidFill>
                  <a:srgbClr val="222222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încheiat</a:t>
            </a:r>
            <a:r>
              <a:rPr lang="en-US" b="1" i="0" dirty="0">
                <a:solidFill>
                  <a:srgbClr val="222222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 un week-end </a:t>
            </a:r>
            <a:r>
              <a:rPr lang="en-US" b="1" i="0" dirty="0" err="1">
                <a:solidFill>
                  <a:srgbClr val="222222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plin</a:t>
            </a:r>
            <a:r>
              <a:rPr lang="en-US" b="1" i="0" dirty="0">
                <a:solidFill>
                  <a:srgbClr val="222222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 de </a:t>
            </a:r>
            <a:r>
              <a:rPr lang="en-US" b="1" i="0" dirty="0" err="1">
                <a:solidFill>
                  <a:srgbClr val="222222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emotii</a:t>
            </a:r>
            <a:r>
              <a:rPr lang="en-US" b="1" i="0" dirty="0">
                <a:solidFill>
                  <a:srgbClr val="222222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b="1" i="0" dirty="0" err="1">
                <a:solidFill>
                  <a:srgbClr val="222222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și</a:t>
            </a:r>
            <a:r>
              <a:rPr lang="en-US" b="1" i="0" dirty="0">
                <a:solidFill>
                  <a:srgbClr val="222222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b="1" i="0" dirty="0" err="1">
                <a:solidFill>
                  <a:srgbClr val="222222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performanță</a:t>
            </a:r>
            <a:r>
              <a:rPr lang="en-US" b="1" i="0" dirty="0">
                <a:solidFill>
                  <a:srgbClr val="222222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b="1" i="0" dirty="0" err="1">
                <a:solidFill>
                  <a:srgbClr val="222222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în</a:t>
            </a:r>
            <a:r>
              <a:rPr lang="en-US" b="1" i="0" dirty="0">
                <a:solidFill>
                  <a:srgbClr val="222222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 ultima zi a </a:t>
            </a:r>
            <a:r>
              <a:rPr lang="en-US" b="1" i="0" dirty="0" err="1">
                <a:solidFill>
                  <a:srgbClr val="0070C0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Campionatul</a:t>
            </a:r>
            <a:r>
              <a:rPr lang="en-US" b="1" i="0" dirty="0">
                <a:solidFill>
                  <a:srgbClr val="0070C0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b="1" i="0" dirty="0" err="1">
                <a:solidFill>
                  <a:srgbClr val="0070C0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Național</a:t>
            </a:r>
            <a:r>
              <a:rPr lang="en-US" b="1" i="0" dirty="0">
                <a:solidFill>
                  <a:srgbClr val="0070C0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 de </a:t>
            </a:r>
            <a:r>
              <a:rPr lang="en-US" b="1" i="0" dirty="0" err="1">
                <a:solidFill>
                  <a:srgbClr val="0070C0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Gimnastică</a:t>
            </a:r>
            <a:r>
              <a:rPr lang="en-US" b="1" i="0" dirty="0">
                <a:solidFill>
                  <a:srgbClr val="0070C0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b="1" i="0" dirty="0" err="1">
                <a:solidFill>
                  <a:srgbClr val="0070C0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Aerobică</a:t>
            </a:r>
            <a:r>
              <a:rPr lang="en-US" b="1" i="0" dirty="0">
                <a:solidFill>
                  <a:srgbClr val="0070C0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b="1" i="0" dirty="0">
                <a:solidFill>
                  <a:srgbClr val="222222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de la Sala </a:t>
            </a:r>
            <a:r>
              <a:rPr lang="en-US" b="1" i="0" dirty="0" err="1">
                <a:solidFill>
                  <a:srgbClr val="222222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Polivalentă</a:t>
            </a:r>
            <a:r>
              <a:rPr lang="en-US" b="1" i="0" dirty="0">
                <a:solidFill>
                  <a:srgbClr val="222222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b="1" i="0" dirty="0" err="1">
                <a:solidFill>
                  <a:srgbClr val="222222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eveniment</a:t>
            </a:r>
            <a:r>
              <a:rPr lang="en-US" b="1" i="0" dirty="0">
                <a:solidFill>
                  <a:srgbClr val="222222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b="1" i="0" dirty="0" err="1">
                <a:solidFill>
                  <a:srgbClr val="222222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organizat</a:t>
            </a:r>
            <a:r>
              <a:rPr lang="en-US" b="1" i="0" dirty="0">
                <a:solidFill>
                  <a:srgbClr val="222222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 de </a:t>
            </a:r>
            <a:r>
              <a:rPr lang="en-US" b="1" i="0" dirty="0" err="1">
                <a:solidFill>
                  <a:srgbClr val="222222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Federația</a:t>
            </a:r>
            <a:r>
              <a:rPr lang="en-US" b="1" i="0" dirty="0">
                <a:solidFill>
                  <a:srgbClr val="222222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b="1" i="0" dirty="0" err="1">
                <a:solidFill>
                  <a:srgbClr val="222222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Română</a:t>
            </a:r>
            <a:r>
              <a:rPr lang="en-US" b="1" i="0" dirty="0">
                <a:solidFill>
                  <a:srgbClr val="222222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 de </a:t>
            </a:r>
            <a:r>
              <a:rPr lang="en-US" b="1" i="0" dirty="0" err="1">
                <a:solidFill>
                  <a:srgbClr val="222222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Gimnastică</a:t>
            </a:r>
            <a:r>
              <a:rPr lang="en-US" b="1" i="0" dirty="0">
                <a:solidFill>
                  <a:srgbClr val="222222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b="1" i="0" dirty="0" err="1">
                <a:solidFill>
                  <a:srgbClr val="222222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în</a:t>
            </a:r>
            <a:r>
              <a:rPr lang="en-US" b="1" i="0" dirty="0">
                <a:solidFill>
                  <a:srgbClr val="222222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b="1" i="0" dirty="0" err="1">
                <a:solidFill>
                  <a:srgbClr val="222222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parteneriat</a:t>
            </a:r>
            <a:r>
              <a:rPr lang="en-US" b="1" i="0" dirty="0">
                <a:solidFill>
                  <a:srgbClr val="222222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 cu </a:t>
            </a:r>
            <a:r>
              <a:rPr lang="en-US" b="1" i="0" dirty="0" err="1">
                <a:solidFill>
                  <a:srgbClr val="222222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Primăria</a:t>
            </a:r>
            <a:r>
              <a:rPr lang="en-US" b="1" i="0" dirty="0">
                <a:solidFill>
                  <a:srgbClr val="222222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b="1" i="0" dirty="0" err="1">
                <a:solidFill>
                  <a:srgbClr val="222222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Municipiului</a:t>
            </a:r>
            <a:r>
              <a:rPr lang="en-US" b="1" i="0" dirty="0">
                <a:solidFill>
                  <a:srgbClr val="222222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b="1" i="0" dirty="0" err="1">
                <a:solidFill>
                  <a:srgbClr val="222222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București</a:t>
            </a:r>
            <a:r>
              <a:rPr lang="en-US" b="1" i="0" dirty="0">
                <a:solidFill>
                  <a:srgbClr val="222222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  <a:endParaRPr lang="en-US" b="1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endParaRPr lang="en-US" dirty="0"/>
          </a:p>
        </p:txBody>
      </p:sp>
      <p:pic>
        <p:nvPicPr>
          <p:cNvPr id="7" name="Picture 6" descr="A picture containing diagram&#10;&#10;Description automatically generated">
            <a:extLst>
              <a:ext uri="{FF2B5EF4-FFF2-40B4-BE49-F238E27FC236}">
                <a16:creationId xmlns:a16="http://schemas.microsoft.com/office/drawing/2014/main" id="{F65F16B8-034A-349D-53A0-667A9CFE9D65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85000" y="2351754"/>
            <a:ext cx="4521200" cy="34813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1752090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Diagram 3">
            <a:extLst>
              <a:ext uri="{FF2B5EF4-FFF2-40B4-BE49-F238E27FC236}">
                <a16:creationId xmlns:a16="http://schemas.microsoft.com/office/drawing/2014/main" id="{BE0837BA-46FA-BBBC-FF0C-E7F23F1A1998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4217766135"/>
              </p:ext>
            </p:extLst>
          </p:nvPr>
        </p:nvGraphicFramePr>
        <p:xfrm>
          <a:off x="4727274" y="764373"/>
          <a:ext cx="6778925" cy="77975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8F94D9F-481C-8F75-84B6-7B40A247422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85800" y="2194562"/>
            <a:ext cx="5162909" cy="1316390"/>
          </a:xfrm>
        </p:spPr>
        <p:txBody>
          <a:bodyPr>
            <a:normAutofit fontScale="92500" lnSpcReduction="10000"/>
          </a:bodyPr>
          <a:lstStyle/>
          <a:p>
            <a:r>
              <a:rPr lang="en-US" b="0" i="0" dirty="0" err="1">
                <a:solidFill>
                  <a:srgbClr val="222222"/>
                </a:solidFill>
                <a:effectLst/>
                <a:latin typeface="Verdana" panose="020B0604030504040204" pitchFamily="34" charset="0"/>
              </a:rPr>
              <a:t>După</a:t>
            </a:r>
            <a:r>
              <a:rPr lang="en-US" b="0" i="0" dirty="0">
                <a:solidFill>
                  <a:srgbClr val="222222"/>
                </a:solidFill>
                <a:effectLst/>
                <a:latin typeface="Verdana" panose="020B0604030504040204" pitchFamily="34" charset="0"/>
              </a:rPr>
              <a:t> </a:t>
            </a:r>
            <a:r>
              <a:rPr lang="en-US" b="0" i="0" dirty="0" err="1">
                <a:solidFill>
                  <a:srgbClr val="222222"/>
                </a:solidFill>
                <a:effectLst/>
                <a:latin typeface="Verdana" panose="020B0604030504040204" pitchFamily="34" charset="0"/>
              </a:rPr>
              <a:t>două</a:t>
            </a:r>
            <a:r>
              <a:rPr lang="en-US" b="0" i="0" dirty="0">
                <a:solidFill>
                  <a:srgbClr val="222222"/>
                </a:solidFill>
                <a:effectLst/>
                <a:latin typeface="Verdana" panose="020B0604030504040204" pitchFamily="34" charset="0"/>
              </a:rPr>
              <a:t> </a:t>
            </a:r>
            <a:r>
              <a:rPr lang="en-US" b="0" i="0" dirty="0" err="1">
                <a:solidFill>
                  <a:srgbClr val="222222"/>
                </a:solidFill>
                <a:effectLst/>
                <a:latin typeface="Verdana" panose="020B0604030504040204" pitchFamily="34" charset="0"/>
              </a:rPr>
              <a:t>zile</a:t>
            </a:r>
            <a:r>
              <a:rPr lang="en-US" b="0" i="0" dirty="0">
                <a:solidFill>
                  <a:srgbClr val="222222"/>
                </a:solidFill>
                <a:effectLst/>
                <a:latin typeface="Verdana" panose="020B0604030504040204" pitchFamily="34" charset="0"/>
              </a:rPr>
              <a:t> de concurs cu </a:t>
            </a:r>
            <a:r>
              <a:rPr lang="en-US" b="0" i="0" dirty="0" err="1">
                <a:solidFill>
                  <a:srgbClr val="222222"/>
                </a:solidFill>
                <a:effectLst/>
                <a:latin typeface="Verdana" panose="020B0604030504040204" pitchFamily="34" charset="0"/>
              </a:rPr>
              <a:t>calificări</a:t>
            </a:r>
            <a:r>
              <a:rPr lang="en-US" b="0" i="0" dirty="0">
                <a:solidFill>
                  <a:srgbClr val="222222"/>
                </a:solidFill>
                <a:effectLst/>
                <a:latin typeface="Verdana" panose="020B0604030504040204" pitchFamily="34" charset="0"/>
              </a:rPr>
              <a:t>, </a:t>
            </a:r>
            <a:r>
              <a:rPr lang="en-US" b="0" i="0" dirty="0" err="1">
                <a:solidFill>
                  <a:srgbClr val="222222"/>
                </a:solidFill>
                <a:effectLst/>
                <a:latin typeface="Verdana" panose="020B0604030504040204" pitchFamily="34" charset="0"/>
              </a:rPr>
              <a:t>Ritmul</a:t>
            </a:r>
            <a:r>
              <a:rPr lang="en-US" b="0" i="0" dirty="0">
                <a:solidFill>
                  <a:srgbClr val="222222"/>
                </a:solidFill>
                <a:effectLst/>
                <a:latin typeface="Verdana" panose="020B0604030504040204" pitchFamily="34" charset="0"/>
              </a:rPr>
              <a:t>, </a:t>
            </a:r>
            <a:r>
              <a:rPr lang="en-US" b="0" i="0" dirty="0" err="1">
                <a:solidFill>
                  <a:srgbClr val="222222"/>
                </a:solidFill>
                <a:effectLst/>
                <a:latin typeface="Verdana" panose="020B0604030504040204" pitchFamily="34" charset="0"/>
              </a:rPr>
              <a:t>Forța</a:t>
            </a:r>
            <a:r>
              <a:rPr lang="en-US" b="0" i="0" dirty="0">
                <a:solidFill>
                  <a:srgbClr val="222222"/>
                </a:solidFill>
                <a:effectLst/>
                <a:latin typeface="Verdana" panose="020B0604030504040204" pitchFamily="34" charset="0"/>
              </a:rPr>
              <a:t> </a:t>
            </a:r>
            <a:r>
              <a:rPr lang="en-US" b="0" i="0" dirty="0" err="1">
                <a:solidFill>
                  <a:srgbClr val="222222"/>
                </a:solidFill>
                <a:effectLst/>
                <a:latin typeface="Verdana" panose="020B0604030504040204" pitchFamily="34" charset="0"/>
              </a:rPr>
              <a:t>și</a:t>
            </a:r>
            <a:r>
              <a:rPr lang="en-US" b="0" i="0" dirty="0">
                <a:solidFill>
                  <a:srgbClr val="222222"/>
                </a:solidFill>
                <a:effectLst/>
                <a:latin typeface="Verdana" panose="020B0604030504040204" pitchFamily="34" charset="0"/>
              </a:rPr>
              <a:t> </a:t>
            </a:r>
            <a:r>
              <a:rPr lang="en-US" b="0" i="0" dirty="0" err="1">
                <a:solidFill>
                  <a:srgbClr val="222222"/>
                </a:solidFill>
                <a:effectLst/>
                <a:latin typeface="Verdana" panose="020B0604030504040204" pitchFamily="34" charset="0"/>
              </a:rPr>
              <a:t>Grația</a:t>
            </a:r>
            <a:r>
              <a:rPr lang="en-US" b="0" i="0" dirty="0">
                <a:solidFill>
                  <a:srgbClr val="222222"/>
                </a:solidFill>
                <a:effectLst/>
                <a:latin typeface="Verdana" panose="020B0604030504040204" pitchFamily="34" charset="0"/>
              </a:rPr>
              <a:t> au </a:t>
            </a:r>
            <a:r>
              <a:rPr lang="en-US" b="0" i="0" dirty="0" err="1">
                <a:solidFill>
                  <a:srgbClr val="222222"/>
                </a:solidFill>
                <a:effectLst/>
                <a:latin typeface="Verdana" panose="020B0604030504040204" pitchFamily="34" charset="0"/>
              </a:rPr>
              <a:t>adus</a:t>
            </a:r>
            <a:r>
              <a:rPr lang="en-US" b="0" i="0" dirty="0">
                <a:solidFill>
                  <a:srgbClr val="222222"/>
                </a:solidFill>
                <a:effectLst/>
                <a:latin typeface="Verdana" panose="020B0604030504040204" pitchFamily="34" charset="0"/>
              </a:rPr>
              <a:t> o </a:t>
            </a:r>
            <a:r>
              <a:rPr lang="en-US" b="0" i="0" dirty="0" err="1">
                <a:solidFill>
                  <a:srgbClr val="222222"/>
                </a:solidFill>
                <a:effectLst/>
                <a:latin typeface="Verdana" panose="020B0604030504040204" pitchFamily="34" charset="0"/>
              </a:rPr>
              <a:t>bucurie</a:t>
            </a:r>
            <a:r>
              <a:rPr lang="en-US" b="0" i="0" dirty="0">
                <a:solidFill>
                  <a:srgbClr val="222222"/>
                </a:solidFill>
                <a:effectLst/>
                <a:latin typeface="Verdana" panose="020B0604030504040204" pitchFamily="34" charset="0"/>
              </a:rPr>
              <a:t> </a:t>
            </a:r>
            <a:r>
              <a:rPr lang="en-US" b="0" i="0" dirty="0" err="1">
                <a:solidFill>
                  <a:srgbClr val="222222"/>
                </a:solidFill>
                <a:effectLst/>
                <a:latin typeface="Verdana" panose="020B0604030504040204" pitchFamily="34" charset="0"/>
              </a:rPr>
              <a:t>imensă</a:t>
            </a:r>
            <a:r>
              <a:rPr lang="en-US" b="0" i="0" dirty="0">
                <a:solidFill>
                  <a:srgbClr val="222222"/>
                </a:solidFill>
                <a:effectLst/>
                <a:latin typeface="Verdana" panose="020B0604030504040204" pitchFamily="34" charset="0"/>
              </a:rPr>
              <a:t> </a:t>
            </a:r>
            <a:r>
              <a:rPr lang="en-US" b="0" i="0" dirty="0" err="1">
                <a:solidFill>
                  <a:srgbClr val="222222"/>
                </a:solidFill>
                <a:effectLst/>
                <a:latin typeface="Verdana" panose="020B0604030504040204" pitchFamily="34" charset="0"/>
              </a:rPr>
              <a:t>și</a:t>
            </a:r>
            <a:r>
              <a:rPr lang="en-US" b="0" i="0" dirty="0">
                <a:solidFill>
                  <a:srgbClr val="222222"/>
                </a:solidFill>
                <a:effectLst/>
                <a:latin typeface="Verdana" panose="020B0604030504040204" pitchFamily="34" charset="0"/>
              </a:rPr>
              <a:t> </a:t>
            </a:r>
            <a:r>
              <a:rPr lang="en-US" b="0" i="0" dirty="0" err="1">
                <a:solidFill>
                  <a:srgbClr val="222222"/>
                </a:solidFill>
                <a:effectLst/>
                <a:latin typeface="Verdana" panose="020B0604030504040204" pitchFamily="34" charset="0"/>
              </a:rPr>
              <a:t>medalia</a:t>
            </a:r>
            <a:r>
              <a:rPr lang="en-US" b="0" i="0" dirty="0">
                <a:solidFill>
                  <a:srgbClr val="222222"/>
                </a:solidFill>
                <a:effectLst/>
                <a:latin typeface="Verdana" panose="020B0604030504040204" pitchFamily="34" charset="0"/>
              </a:rPr>
              <a:t> de </a:t>
            </a:r>
            <a:r>
              <a:rPr lang="en-US" b="0" i="0" dirty="0" err="1">
                <a:solidFill>
                  <a:srgbClr val="222222"/>
                </a:solidFill>
                <a:effectLst/>
                <a:latin typeface="Verdana" panose="020B0604030504040204" pitchFamily="34" charset="0"/>
              </a:rPr>
              <a:t>bronz</a:t>
            </a:r>
            <a:r>
              <a:rPr lang="en-US" b="0" i="0" dirty="0">
                <a:solidFill>
                  <a:srgbClr val="222222"/>
                </a:solidFill>
                <a:effectLst/>
                <a:latin typeface="Verdana" panose="020B0604030504040204" pitchFamily="34" charset="0"/>
              </a:rPr>
              <a:t>, la </a:t>
            </a:r>
            <a:r>
              <a:rPr lang="en-US" b="0" i="0" dirty="0" err="1">
                <a:solidFill>
                  <a:srgbClr val="222222"/>
                </a:solidFill>
                <a:effectLst/>
                <a:latin typeface="Verdana" panose="020B0604030504040204" pitchFamily="34" charset="0"/>
              </a:rPr>
              <a:t>proba</a:t>
            </a:r>
            <a:r>
              <a:rPr lang="en-US" b="0" i="0" dirty="0">
                <a:solidFill>
                  <a:srgbClr val="222222"/>
                </a:solidFill>
                <a:effectLst/>
                <a:latin typeface="Verdana" panose="020B0604030504040204" pitchFamily="34" charset="0"/>
              </a:rPr>
              <a:t> de </a:t>
            </a:r>
            <a:r>
              <a:rPr lang="en-US" b="0" i="0" dirty="0" err="1">
                <a:solidFill>
                  <a:srgbClr val="222222"/>
                </a:solidFill>
                <a:effectLst/>
                <a:latin typeface="Verdana" panose="020B0604030504040204" pitchFamily="34" charset="0"/>
              </a:rPr>
              <a:t>grup</a:t>
            </a:r>
            <a:r>
              <a:rPr lang="en-US" b="0" i="0" dirty="0">
                <a:solidFill>
                  <a:srgbClr val="222222"/>
                </a:solidFill>
                <a:effectLst/>
                <a:latin typeface="Verdana" panose="020B0604030504040204" pitchFamily="34" charset="0"/>
              </a:rPr>
              <a:t>, </a:t>
            </a:r>
            <a:r>
              <a:rPr lang="en-US" b="0" i="0" dirty="0" err="1">
                <a:solidFill>
                  <a:srgbClr val="222222"/>
                </a:solidFill>
                <a:effectLst/>
                <a:latin typeface="Verdana" panose="020B0604030504040204" pitchFamily="34" charset="0"/>
              </a:rPr>
              <a:t>categoria</a:t>
            </a:r>
            <a:r>
              <a:rPr lang="en-US" b="0" i="0" dirty="0">
                <a:solidFill>
                  <a:srgbClr val="222222"/>
                </a:solidFill>
                <a:effectLst/>
                <a:latin typeface="Verdana" panose="020B0604030504040204" pitchFamily="34" charset="0"/>
              </a:rPr>
              <a:t> a-III- a.</a:t>
            </a:r>
            <a:endParaRPr lang="en-US" dirty="0"/>
          </a:p>
        </p:txBody>
      </p:sp>
      <p:pic>
        <p:nvPicPr>
          <p:cNvPr id="6" name="Picture 5" descr="A picture containing text, person&#10;&#10;Description automatically generated">
            <a:extLst>
              <a:ext uri="{FF2B5EF4-FFF2-40B4-BE49-F238E27FC236}">
                <a16:creationId xmlns:a16="http://schemas.microsoft.com/office/drawing/2014/main" id="{8291CA68-9562-C61B-1CD9-1492BE871F7A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01587" y="2055346"/>
            <a:ext cx="4534341" cy="4407944"/>
          </a:xfrm>
          <a:prstGeom prst="rect">
            <a:avLst/>
          </a:prstGeom>
        </p:spPr>
      </p:pic>
      <p:pic>
        <p:nvPicPr>
          <p:cNvPr id="10" name="Picture 9" descr="A group of people on a stage&#10;&#10;Description automatically generated with low confidence">
            <a:extLst>
              <a:ext uri="{FF2B5EF4-FFF2-40B4-BE49-F238E27FC236}">
                <a16:creationId xmlns:a16="http://schemas.microsoft.com/office/drawing/2014/main" id="{BD0F0F27-245D-6143-6A9E-46641D089211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74894" y="3683246"/>
            <a:ext cx="2745690" cy="2780044"/>
          </a:xfrm>
          <a:prstGeom prst="rect">
            <a:avLst/>
          </a:prstGeom>
        </p:spPr>
      </p:pic>
      <p:pic>
        <p:nvPicPr>
          <p:cNvPr id="12" name="Picture 11" descr="Graphical user interface&#10;&#10;Description automatically generated">
            <a:extLst>
              <a:ext uri="{FF2B5EF4-FFF2-40B4-BE49-F238E27FC236}">
                <a16:creationId xmlns:a16="http://schemas.microsoft.com/office/drawing/2014/main" id="{AAD65946-2B4F-49C2-E28C-1E22318D11EE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6093" y="3683246"/>
            <a:ext cx="3437799" cy="27800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5769949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Diagram 3">
            <a:extLst>
              <a:ext uri="{FF2B5EF4-FFF2-40B4-BE49-F238E27FC236}">
                <a16:creationId xmlns:a16="http://schemas.microsoft.com/office/drawing/2014/main" id="{02DBA560-7CCE-7764-5309-D92C98F08F4D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126559048"/>
              </p:ext>
            </p:extLst>
          </p:nvPr>
        </p:nvGraphicFramePr>
        <p:xfrm>
          <a:off x="5339750" y="764373"/>
          <a:ext cx="6166449" cy="100404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2EB142A-A9FA-09A2-52EB-73FD8CA3807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317521" y="2008994"/>
            <a:ext cx="3722298" cy="3708398"/>
          </a:xfrm>
        </p:spPr>
        <p:txBody>
          <a:bodyPr>
            <a:normAutofit fontScale="92500"/>
          </a:bodyPr>
          <a:lstStyle/>
          <a:p>
            <a:pPr algn="l"/>
            <a:r>
              <a:rPr lang="en-US" sz="2100" b="1" i="0" dirty="0" err="1">
                <a:solidFill>
                  <a:srgbClr val="222222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După</a:t>
            </a:r>
            <a:r>
              <a:rPr lang="en-US" sz="2100" b="1" i="0" dirty="0">
                <a:solidFill>
                  <a:srgbClr val="222222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b="1" i="0" dirty="0" err="1">
                <a:solidFill>
                  <a:srgbClr val="222222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două</a:t>
            </a:r>
            <a:r>
              <a:rPr lang="en-US" sz="2100" b="1" i="0" dirty="0">
                <a:solidFill>
                  <a:srgbClr val="222222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b="1" i="0" dirty="0" err="1">
                <a:solidFill>
                  <a:srgbClr val="222222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zile</a:t>
            </a:r>
            <a:r>
              <a:rPr lang="en-US" sz="2100" b="1" i="0" dirty="0">
                <a:solidFill>
                  <a:srgbClr val="222222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 de concurs cu </a:t>
            </a:r>
            <a:r>
              <a:rPr lang="en-US" sz="2100" b="1" i="0" dirty="0" err="1">
                <a:solidFill>
                  <a:srgbClr val="222222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calificări</a:t>
            </a:r>
            <a:r>
              <a:rPr lang="en-US" sz="2100" b="1" i="0" dirty="0">
                <a:solidFill>
                  <a:srgbClr val="222222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b="1" i="0" dirty="0" err="1">
                <a:solidFill>
                  <a:srgbClr val="222222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Ritmul</a:t>
            </a:r>
            <a:r>
              <a:rPr lang="en-US" sz="2100" b="1" i="0" dirty="0">
                <a:solidFill>
                  <a:srgbClr val="222222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b="1" i="0" dirty="0" err="1">
                <a:solidFill>
                  <a:srgbClr val="222222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Forța</a:t>
            </a:r>
            <a:r>
              <a:rPr lang="en-US" sz="2100" b="1" i="0" dirty="0">
                <a:solidFill>
                  <a:srgbClr val="222222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b="1" i="0" dirty="0" err="1">
                <a:solidFill>
                  <a:srgbClr val="222222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și</a:t>
            </a:r>
            <a:r>
              <a:rPr lang="en-US" sz="2100" b="1" i="0" dirty="0">
                <a:solidFill>
                  <a:srgbClr val="222222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b="1" i="0" dirty="0" err="1">
                <a:solidFill>
                  <a:srgbClr val="222222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Grația</a:t>
            </a:r>
            <a:r>
              <a:rPr lang="en-US" sz="2100" b="1" i="0" dirty="0">
                <a:solidFill>
                  <a:srgbClr val="222222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 au </a:t>
            </a:r>
            <a:r>
              <a:rPr lang="en-US" sz="2100" b="1" i="0" dirty="0" err="1">
                <a:solidFill>
                  <a:srgbClr val="222222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adus</a:t>
            </a:r>
            <a:r>
              <a:rPr lang="en-US" sz="2100" b="1" i="0" dirty="0">
                <a:solidFill>
                  <a:srgbClr val="222222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 o </a:t>
            </a:r>
            <a:r>
              <a:rPr lang="en-US" sz="2100" b="1" i="0" dirty="0" err="1">
                <a:solidFill>
                  <a:srgbClr val="222222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bucurie</a:t>
            </a:r>
            <a:r>
              <a:rPr lang="en-US" sz="2100" b="1" i="0" dirty="0">
                <a:solidFill>
                  <a:srgbClr val="222222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b="1" i="0" dirty="0" err="1">
                <a:solidFill>
                  <a:srgbClr val="222222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imensă</a:t>
            </a:r>
            <a:r>
              <a:rPr lang="en-US" sz="2100" b="1" i="0" dirty="0">
                <a:solidFill>
                  <a:srgbClr val="222222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b="1" i="0" dirty="0" err="1">
                <a:solidFill>
                  <a:srgbClr val="222222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și</a:t>
            </a:r>
            <a:r>
              <a:rPr lang="en-US" sz="2100" b="1" i="0" dirty="0">
                <a:solidFill>
                  <a:srgbClr val="222222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b="1" i="0" dirty="0" err="1">
                <a:solidFill>
                  <a:srgbClr val="222222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medalia</a:t>
            </a:r>
            <a:r>
              <a:rPr lang="en-US" sz="2100" b="1" i="0" dirty="0">
                <a:solidFill>
                  <a:srgbClr val="222222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 de </a:t>
            </a:r>
            <a:r>
              <a:rPr lang="en-US" sz="2100" b="1" i="0" dirty="0" err="1">
                <a:solidFill>
                  <a:srgbClr val="222222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bronz</a:t>
            </a:r>
            <a:r>
              <a:rPr lang="en-US" sz="2100" b="1" i="0" dirty="0">
                <a:solidFill>
                  <a:srgbClr val="222222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, la </a:t>
            </a:r>
            <a:r>
              <a:rPr lang="en-US" sz="2100" b="1" i="0" dirty="0" err="1">
                <a:solidFill>
                  <a:srgbClr val="222222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proba</a:t>
            </a:r>
            <a:r>
              <a:rPr lang="en-US" sz="2100" b="1" i="0" dirty="0">
                <a:solidFill>
                  <a:srgbClr val="222222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 de </a:t>
            </a:r>
            <a:r>
              <a:rPr lang="en-US" sz="2100" b="1" i="0" dirty="0" err="1">
                <a:solidFill>
                  <a:srgbClr val="222222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grup</a:t>
            </a:r>
            <a:r>
              <a:rPr lang="en-US" sz="2100" b="1" i="0" dirty="0">
                <a:solidFill>
                  <a:srgbClr val="222222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b="1" i="0" dirty="0" err="1">
                <a:solidFill>
                  <a:srgbClr val="222222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categoria</a:t>
            </a:r>
            <a:r>
              <a:rPr lang="en-US" sz="2100" b="1" i="0" dirty="0">
                <a:solidFill>
                  <a:srgbClr val="222222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 a-III- a.</a:t>
            </a:r>
          </a:p>
          <a:p>
            <a:pPr algn="l"/>
            <a:r>
              <a:rPr lang="en-US" sz="2100" b="1" i="1" dirty="0">
                <a:solidFill>
                  <a:srgbClr val="222222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„</a:t>
            </a:r>
            <a:r>
              <a:rPr lang="en-US" sz="2100" b="1" i="1" dirty="0" err="1">
                <a:solidFill>
                  <a:srgbClr val="222222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Felicitări</a:t>
            </a:r>
            <a:r>
              <a:rPr lang="en-US" sz="2100" b="1" i="1" dirty="0">
                <a:solidFill>
                  <a:srgbClr val="222222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b="1" i="1" dirty="0">
                <a:solidFill>
                  <a:schemeClr val="accent2">
                    <a:lumMod val="60000"/>
                    <a:lumOff val="40000"/>
                  </a:schemeClr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David Diana </a:t>
            </a:r>
            <a:r>
              <a:rPr lang="en-US" sz="2100" b="1" i="1" dirty="0" err="1">
                <a:solidFill>
                  <a:srgbClr val="222222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și</a:t>
            </a:r>
            <a:r>
              <a:rPr lang="en-US" sz="2100" b="1" i="1" dirty="0">
                <a:solidFill>
                  <a:srgbClr val="222222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b="1" i="1" dirty="0">
                <a:solidFill>
                  <a:schemeClr val="accent2">
                    <a:lumMod val="60000"/>
                    <a:lumOff val="40000"/>
                  </a:schemeClr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Avram Sara </a:t>
            </a:r>
            <a:r>
              <a:rPr lang="en-US" sz="2100" b="1" i="1" dirty="0" err="1">
                <a:solidFill>
                  <a:srgbClr val="222222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pentru</a:t>
            </a:r>
            <a:r>
              <a:rPr lang="en-US" sz="2100" b="1" i="1" dirty="0">
                <a:solidFill>
                  <a:srgbClr val="222222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b="1" i="1" dirty="0" err="1">
                <a:solidFill>
                  <a:srgbClr val="222222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locurile</a:t>
            </a:r>
            <a:r>
              <a:rPr lang="en-US" sz="2100" b="1" i="1" dirty="0">
                <a:solidFill>
                  <a:srgbClr val="222222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 4 </a:t>
            </a:r>
            <a:r>
              <a:rPr lang="en-US" sz="2100" b="1" i="1" dirty="0" err="1">
                <a:solidFill>
                  <a:srgbClr val="222222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si</a:t>
            </a:r>
            <a:r>
              <a:rPr lang="en-US" sz="2100" b="1" i="1" dirty="0">
                <a:solidFill>
                  <a:srgbClr val="222222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 6 </a:t>
            </a:r>
            <a:r>
              <a:rPr lang="en-US" sz="2100" b="1" i="1" dirty="0" err="1">
                <a:solidFill>
                  <a:srgbClr val="222222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obținute</a:t>
            </a:r>
            <a:r>
              <a:rPr lang="en-US" sz="2100" b="1" i="1" dirty="0">
                <a:solidFill>
                  <a:srgbClr val="222222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 la Individual </a:t>
            </a:r>
            <a:r>
              <a:rPr lang="en-US" sz="2100" b="1" i="1" dirty="0" err="1">
                <a:solidFill>
                  <a:srgbClr val="222222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Feminin</a:t>
            </a:r>
            <a:r>
              <a:rPr lang="en-US" sz="2100" b="1" i="1" dirty="0">
                <a:solidFill>
                  <a:srgbClr val="222222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, tot </a:t>
            </a:r>
            <a:r>
              <a:rPr lang="en-US" sz="2100" b="1" i="1" dirty="0" err="1">
                <a:solidFill>
                  <a:srgbClr val="222222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categoria</a:t>
            </a:r>
            <a:r>
              <a:rPr lang="en-US" sz="2100" b="1" i="1" dirty="0">
                <a:solidFill>
                  <a:srgbClr val="222222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 a- III- a </a:t>
            </a:r>
            <a:r>
              <a:rPr lang="en-US" sz="2100" b="1" i="1" dirty="0" err="1">
                <a:solidFill>
                  <a:srgbClr val="222222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si</a:t>
            </a:r>
            <a:r>
              <a:rPr lang="en-US" sz="2100" b="1" i="1" dirty="0">
                <a:solidFill>
                  <a:srgbClr val="222222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 Trio </a:t>
            </a:r>
            <a:r>
              <a:rPr lang="en-US" sz="2100" b="1" i="1" dirty="0" err="1">
                <a:solidFill>
                  <a:srgbClr val="222222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locul</a:t>
            </a:r>
            <a:r>
              <a:rPr lang="en-US" sz="2100" b="1" i="1" dirty="0">
                <a:solidFill>
                  <a:srgbClr val="222222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 5 </a:t>
            </a:r>
            <a:r>
              <a:rPr lang="en-US" sz="2100" b="1" i="1" dirty="0" err="1">
                <a:solidFill>
                  <a:srgbClr val="222222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alături</a:t>
            </a:r>
            <a:r>
              <a:rPr lang="en-US" sz="2100" b="1" i="1" dirty="0">
                <a:solidFill>
                  <a:srgbClr val="222222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 de Iancu Amalia la </a:t>
            </a:r>
            <a:r>
              <a:rPr lang="en-US" sz="2100" b="1" i="1" dirty="0" err="1">
                <a:solidFill>
                  <a:srgbClr val="222222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Campionatul</a:t>
            </a:r>
            <a:r>
              <a:rPr lang="en-US" sz="2100" b="1" i="1" dirty="0">
                <a:solidFill>
                  <a:srgbClr val="222222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b="1" i="1" dirty="0" err="1">
                <a:solidFill>
                  <a:srgbClr val="222222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Național</a:t>
            </a:r>
            <a:r>
              <a:rPr lang="en-US" sz="2100" b="1" i="1" dirty="0">
                <a:solidFill>
                  <a:srgbClr val="222222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 de </a:t>
            </a:r>
            <a:r>
              <a:rPr lang="en-US" sz="2100" b="1" i="1" dirty="0" err="1">
                <a:solidFill>
                  <a:srgbClr val="222222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Gimnastica</a:t>
            </a:r>
            <a:r>
              <a:rPr lang="en-US" sz="2100" b="1" i="1" dirty="0">
                <a:solidFill>
                  <a:srgbClr val="222222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b="1" i="1" dirty="0" err="1">
                <a:solidFill>
                  <a:srgbClr val="222222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Aerobica</a:t>
            </a:r>
            <a:r>
              <a:rPr lang="en-US" sz="2100" b="1" i="1" dirty="0">
                <a:solidFill>
                  <a:srgbClr val="222222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 </a:t>
            </a:r>
            <a:endParaRPr lang="en-US" sz="2100" b="1" i="0" dirty="0">
              <a:solidFill>
                <a:srgbClr val="222222"/>
              </a:solidFill>
              <a:effectLst/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endParaRPr lang="en-US" dirty="0"/>
          </a:p>
        </p:txBody>
      </p:sp>
      <p:pic>
        <p:nvPicPr>
          <p:cNvPr id="6" name="Picture 5" descr="A picture containing person, sport, gymnastics, female&#10;&#10;Description automatically generated">
            <a:extLst>
              <a:ext uri="{FF2B5EF4-FFF2-40B4-BE49-F238E27FC236}">
                <a16:creationId xmlns:a16="http://schemas.microsoft.com/office/drawing/2014/main" id="{98EAE419-C376-086C-A8F5-8084D038A33E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9643" y="2008994"/>
            <a:ext cx="4009427" cy="4209690"/>
          </a:xfrm>
          <a:prstGeom prst="rect">
            <a:avLst/>
          </a:prstGeom>
        </p:spPr>
      </p:pic>
      <p:pic>
        <p:nvPicPr>
          <p:cNvPr id="8" name="Picture 7" descr="A person wearing ice skates&#10;&#10;Description automatically generated with low confidence">
            <a:extLst>
              <a:ext uri="{FF2B5EF4-FFF2-40B4-BE49-F238E27FC236}">
                <a16:creationId xmlns:a16="http://schemas.microsoft.com/office/drawing/2014/main" id="{6B1D091E-0A03-9691-67A7-A1F5E451D145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24052" y="2008994"/>
            <a:ext cx="2782147" cy="42096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7740578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Diagram 3">
            <a:extLst>
              <a:ext uri="{FF2B5EF4-FFF2-40B4-BE49-F238E27FC236}">
                <a16:creationId xmlns:a16="http://schemas.microsoft.com/office/drawing/2014/main" id="{0328E9AE-84D0-354B-CC50-9B7F10B5F7C1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405355308"/>
              </p:ext>
            </p:extLst>
          </p:nvPr>
        </p:nvGraphicFramePr>
        <p:xfrm>
          <a:off x="4459856" y="764373"/>
          <a:ext cx="7046343" cy="100404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FAA4C37-9168-D593-BD61-EA2CEEB4990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817855" y="2137843"/>
            <a:ext cx="3437625" cy="3973327"/>
          </a:xfrm>
        </p:spPr>
        <p:txBody>
          <a:bodyPr>
            <a:normAutofit fontScale="92500" lnSpcReduction="20000"/>
          </a:bodyPr>
          <a:lstStyle/>
          <a:p>
            <a:r>
              <a:rPr lang="en-US" b="1" i="1" dirty="0">
                <a:solidFill>
                  <a:srgbClr val="FF0000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MULTUMIM</a:t>
            </a:r>
            <a:r>
              <a:rPr lang="en-US" b="1" i="1" dirty="0">
                <a:solidFill>
                  <a:srgbClr val="222222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b="1" i="1" dirty="0" err="1">
                <a:solidFill>
                  <a:srgbClr val="222222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tuturor</a:t>
            </a:r>
            <a:r>
              <a:rPr lang="en-US" b="1" i="1" dirty="0">
                <a:solidFill>
                  <a:srgbClr val="222222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b="1" i="1" dirty="0" err="1">
                <a:solidFill>
                  <a:srgbClr val="222222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celor</a:t>
            </a:r>
            <a:r>
              <a:rPr lang="en-US" b="1" i="1" dirty="0">
                <a:solidFill>
                  <a:srgbClr val="222222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b="1" i="1" dirty="0" err="1">
                <a:solidFill>
                  <a:srgbClr val="222222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ce</a:t>
            </a:r>
            <a:r>
              <a:rPr lang="en-US" b="1" i="1" dirty="0">
                <a:solidFill>
                  <a:srgbClr val="222222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 ne-au </a:t>
            </a:r>
            <a:r>
              <a:rPr lang="en-US" b="1" i="1" dirty="0" err="1">
                <a:solidFill>
                  <a:srgbClr val="222222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susținut</a:t>
            </a:r>
            <a:r>
              <a:rPr lang="en-US" b="1" i="1" dirty="0">
                <a:solidFill>
                  <a:srgbClr val="222222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b="1" i="1" dirty="0" err="1">
                <a:solidFill>
                  <a:srgbClr val="222222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și</a:t>
            </a:r>
            <a:r>
              <a:rPr lang="en-US" b="1" i="1" dirty="0">
                <a:solidFill>
                  <a:srgbClr val="222222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 ne sunt </a:t>
            </a:r>
            <a:r>
              <a:rPr lang="en-US" b="1" i="1" dirty="0" err="1">
                <a:solidFill>
                  <a:srgbClr val="222222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mereu</a:t>
            </a:r>
            <a:r>
              <a:rPr lang="en-US" b="1" i="1" dirty="0">
                <a:solidFill>
                  <a:srgbClr val="222222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b="1" i="1" dirty="0" err="1">
                <a:solidFill>
                  <a:srgbClr val="222222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alături</a:t>
            </a:r>
            <a:r>
              <a:rPr lang="en-US" b="1" i="1" dirty="0">
                <a:solidFill>
                  <a:srgbClr val="222222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b="1" i="1" dirty="0" err="1">
                <a:solidFill>
                  <a:srgbClr val="222222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felicităm</a:t>
            </a:r>
            <a:r>
              <a:rPr lang="en-US" b="1" i="1" dirty="0">
                <a:solidFill>
                  <a:srgbClr val="222222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b="1" i="1" dirty="0" err="1">
                <a:solidFill>
                  <a:srgbClr val="222222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părinții</a:t>
            </a:r>
            <a:r>
              <a:rPr lang="en-US" b="1" i="1" dirty="0">
                <a:solidFill>
                  <a:srgbClr val="222222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b="1" i="1" dirty="0" err="1">
                <a:solidFill>
                  <a:srgbClr val="222222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pentru</a:t>
            </a:r>
            <a:r>
              <a:rPr lang="en-US" b="1" i="1" dirty="0">
                <a:solidFill>
                  <a:srgbClr val="222222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b="1" i="1" dirty="0" err="1">
                <a:solidFill>
                  <a:srgbClr val="222222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performanta</a:t>
            </a:r>
            <a:r>
              <a:rPr lang="en-US" b="1" i="1" dirty="0">
                <a:solidFill>
                  <a:srgbClr val="222222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b="1" i="1" dirty="0" err="1">
                <a:solidFill>
                  <a:srgbClr val="222222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sportivelor</a:t>
            </a:r>
            <a:r>
              <a:rPr lang="en-US" b="1" i="1" dirty="0">
                <a:solidFill>
                  <a:srgbClr val="222222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b="1" i="1" dirty="0" err="1">
                <a:solidFill>
                  <a:srgbClr val="222222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susținerea</a:t>
            </a:r>
            <a:r>
              <a:rPr lang="en-US" b="1" i="1" dirty="0">
                <a:solidFill>
                  <a:srgbClr val="222222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 lor </a:t>
            </a:r>
            <a:r>
              <a:rPr lang="en-US" b="1" i="1" dirty="0" err="1">
                <a:solidFill>
                  <a:srgbClr val="222222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și</a:t>
            </a:r>
            <a:r>
              <a:rPr lang="en-US" b="1" i="1" dirty="0">
                <a:solidFill>
                  <a:srgbClr val="222222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b="1" i="1" dirty="0" err="1">
                <a:solidFill>
                  <a:srgbClr val="222222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micuțele</a:t>
            </a:r>
            <a:r>
              <a:rPr lang="en-US" b="1" i="1" dirty="0">
                <a:solidFill>
                  <a:srgbClr val="222222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 sportive </a:t>
            </a:r>
            <a:r>
              <a:rPr lang="en-US" b="1" i="1" dirty="0" err="1">
                <a:solidFill>
                  <a:srgbClr val="222222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pentru</a:t>
            </a:r>
            <a:r>
              <a:rPr lang="en-US" b="1" i="1" dirty="0">
                <a:solidFill>
                  <a:srgbClr val="222222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b="1" i="1" dirty="0" err="1">
                <a:solidFill>
                  <a:srgbClr val="222222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evoluție</a:t>
            </a:r>
            <a:r>
              <a:rPr lang="en-US" b="1" i="1" dirty="0">
                <a:solidFill>
                  <a:srgbClr val="222222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. </a:t>
            </a:r>
            <a:r>
              <a:rPr lang="en-US" b="1" i="1" dirty="0" err="1">
                <a:solidFill>
                  <a:srgbClr val="222222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Felicitări</a:t>
            </a:r>
            <a:r>
              <a:rPr lang="en-US" b="1" i="1" dirty="0">
                <a:solidFill>
                  <a:srgbClr val="222222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 </a:t>
            </a:r>
            <a:r>
              <a:rPr lang="en-US" b="1" i="1" u="none" strike="noStrike" dirty="0">
                <a:solidFill>
                  <a:srgbClr val="4DB2EC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  <a:hlinkClick r:id="rId7"/>
              </a:rPr>
              <a:t>#FRG</a:t>
            </a:r>
            <a:r>
              <a:rPr lang="en-US" b="1" i="1" dirty="0">
                <a:solidFill>
                  <a:srgbClr val="222222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 ,</a:t>
            </a:r>
            <a:r>
              <a:rPr lang="en-US" b="1" i="1" u="sng" dirty="0">
                <a:solidFill>
                  <a:srgbClr val="FF0000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Cristina Dulgheroiu,  </a:t>
            </a:r>
            <a:r>
              <a:rPr lang="en-US" b="1" i="1" u="sng" strike="noStrike" dirty="0">
                <a:solidFill>
                  <a:srgbClr val="FF0000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  <a:hlinkClick r:id="rId8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Alina </a:t>
            </a:r>
            <a:r>
              <a:rPr lang="en-US" b="1" i="1" u="sng" strike="noStrike" dirty="0" err="1">
                <a:solidFill>
                  <a:srgbClr val="FF0000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  <a:hlinkClick r:id="rId8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Dragan</a:t>
            </a:r>
            <a:r>
              <a:rPr lang="en-US" b="1" i="1" u="sng" strike="noStrike" dirty="0" err="1">
                <a:solidFill>
                  <a:srgbClr val="FF0000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,</a:t>
            </a:r>
            <a:r>
              <a:rPr lang="en-US" b="1" i="1" u="sng" strike="noStrike" dirty="0" err="1">
                <a:solidFill>
                  <a:srgbClr val="FF0000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  <a:hlinkClick r:id="rId9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Maria</a:t>
            </a:r>
            <a:r>
              <a:rPr lang="en-US" b="1" i="1" u="sng" strike="noStrike" dirty="0">
                <a:solidFill>
                  <a:srgbClr val="FF0000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  <a:hlinkClick r:id="rId9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 </a:t>
            </a:r>
            <a:r>
              <a:rPr lang="en-US" b="1" i="1" u="sng" strike="noStrike" dirty="0" err="1">
                <a:solidFill>
                  <a:srgbClr val="FF0000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  <a:hlinkClick r:id="rId9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Fumea</a:t>
            </a:r>
            <a:r>
              <a:rPr lang="en-US" b="1" i="1" u="sng" dirty="0">
                <a:solidFill>
                  <a:srgbClr val="FF0000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 </a:t>
            </a:r>
            <a:r>
              <a:rPr lang="en-US" b="1" i="1" dirty="0">
                <a:solidFill>
                  <a:srgbClr val="222222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b="1" i="1" dirty="0" err="1">
                <a:solidFill>
                  <a:srgbClr val="222222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tuturor</a:t>
            </a:r>
            <a:r>
              <a:rPr lang="en-US" b="1" i="1" dirty="0">
                <a:solidFill>
                  <a:srgbClr val="222222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b="1" i="1" dirty="0" err="1">
                <a:solidFill>
                  <a:srgbClr val="222222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celor</a:t>
            </a:r>
            <a:r>
              <a:rPr lang="en-US" b="1" i="1" dirty="0">
                <a:solidFill>
                  <a:srgbClr val="222222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b="1" i="1" dirty="0" err="1">
                <a:solidFill>
                  <a:srgbClr val="222222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ce</a:t>
            </a:r>
            <a:r>
              <a:rPr lang="en-US" b="1" i="1" dirty="0">
                <a:solidFill>
                  <a:srgbClr val="222222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 au stat </a:t>
            </a:r>
            <a:r>
              <a:rPr lang="en-US" b="1" i="1" dirty="0" err="1">
                <a:solidFill>
                  <a:srgbClr val="222222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în</a:t>
            </a:r>
            <a:r>
              <a:rPr lang="en-US" b="1" i="1" dirty="0">
                <a:solidFill>
                  <a:srgbClr val="222222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b="1" i="1" dirty="0" err="1">
                <a:solidFill>
                  <a:srgbClr val="222222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spatele</a:t>
            </a:r>
            <a:r>
              <a:rPr lang="en-US" b="1" i="1" dirty="0">
                <a:solidFill>
                  <a:srgbClr val="222222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b="1" i="1" dirty="0" err="1">
                <a:solidFill>
                  <a:srgbClr val="222222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acestei</a:t>
            </a:r>
            <a:r>
              <a:rPr lang="en-US" b="1" i="1" dirty="0">
                <a:solidFill>
                  <a:srgbClr val="222222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b="1" i="1" dirty="0" err="1">
                <a:solidFill>
                  <a:srgbClr val="222222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ediții</a:t>
            </a:r>
            <a:r>
              <a:rPr lang="en-US" b="1" i="1" dirty="0">
                <a:solidFill>
                  <a:srgbClr val="222222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b="1" i="1" dirty="0" err="1">
                <a:solidFill>
                  <a:srgbClr val="222222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cluburilor</a:t>
            </a:r>
            <a:r>
              <a:rPr lang="en-US" b="1" i="1" dirty="0">
                <a:solidFill>
                  <a:srgbClr val="222222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b="1" i="1" dirty="0" err="1">
                <a:solidFill>
                  <a:srgbClr val="222222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participante</a:t>
            </a:r>
            <a:r>
              <a:rPr lang="en-US" b="1" i="1" dirty="0">
                <a:solidFill>
                  <a:srgbClr val="222222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b="1" i="1" dirty="0" err="1">
                <a:solidFill>
                  <a:srgbClr val="222222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și</a:t>
            </a:r>
            <a:r>
              <a:rPr lang="en-US" b="1" i="1" dirty="0">
                <a:solidFill>
                  <a:srgbClr val="222222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 ROMGYM TROPHY”,</a:t>
            </a:r>
            <a:r>
              <a:rPr lang="en-US" b="1" i="0" dirty="0">
                <a:solidFill>
                  <a:srgbClr val="222222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 le-a </a:t>
            </a:r>
            <a:r>
              <a:rPr lang="en-US" b="1" i="0" dirty="0" err="1">
                <a:solidFill>
                  <a:srgbClr val="222222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transmis</a:t>
            </a:r>
            <a:r>
              <a:rPr lang="en-US" b="1" i="0" dirty="0">
                <a:solidFill>
                  <a:srgbClr val="222222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b="1" i="0" dirty="0" err="1">
                <a:solidFill>
                  <a:srgbClr val="222222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antrenoarea</a:t>
            </a:r>
            <a:r>
              <a:rPr lang="en-US" b="1" i="0" dirty="0">
                <a:solidFill>
                  <a:srgbClr val="222222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 </a:t>
            </a:r>
            <a:r>
              <a:rPr lang="en-US" b="1" i="0" dirty="0">
                <a:solidFill>
                  <a:schemeClr val="accent2">
                    <a:lumMod val="60000"/>
                    <a:lumOff val="40000"/>
                  </a:schemeClr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Elena Rusa</a:t>
            </a:r>
            <a:r>
              <a:rPr lang="en-US" b="1" i="0" dirty="0">
                <a:solidFill>
                  <a:srgbClr val="222222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b="1" i="0" dirty="0" err="1">
                <a:solidFill>
                  <a:srgbClr val="222222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cea</a:t>
            </a:r>
            <a:r>
              <a:rPr lang="en-US" b="1" i="0" dirty="0">
                <a:solidFill>
                  <a:srgbClr val="222222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 care </a:t>
            </a:r>
            <a:r>
              <a:rPr lang="en-US" b="1" i="0" dirty="0" err="1">
                <a:solidFill>
                  <a:srgbClr val="222222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deține</a:t>
            </a:r>
            <a:r>
              <a:rPr lang="en-US" b="1" i="0" dirty="0">
                <a:solidFill>
                  <a:srgbClr val="222222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 ACS      </a:t>
            </a:r>
            <a:r>
              <a:rPr lang="en-US" b="1" i="0" dirty="0">
                <a:solidFill>
                  <a:schemeClr val="accent2">
                    <a:lumMod val="60000"/>
                    <a:lumOff val="40000"/>
                  </a:schemeClr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It’s what </a:t>
            </a:r>
            <a:r>
              <a:rPr lang="en-US" b="1" i="0" dirty="0" err="1">
                <a:solidFill>
                  <a:schemeClr val="accent2">
                    <a:lumMod val="60000"/>
                    <a:lumOff val="40000"/>
                  </a:schemeClr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i</a:t>
            </a:r>
            <a:r>
              <a:rPr lang="en-US" b="1" i="0" dirty="0">
                <a:solidFill>
                  <a:schemeClr val="accent2">
                    <a:lumMod val="60000"/>
                    <a:lumOff val="40000"/>
                  </a:schemeClr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 love!</a:t>
            </a:r>
            <a:endParaRPr lang="en-US" b="1" dirty="0">
              <a:solidFill>
                <a:schemeClr val="accent2">
                  <a:lumMod val="60000"/>
                  <a:lumOff val="4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6" name="Picture 5" descr="A group of children posing for a photo&#10;&#10;Description automatically generated with medium confidence">
            <a:extLst>
              <a:ext uri="{FF2B5EF4-FFF2-40B4-BE49-F238E27FC236}">
                <a16:creationId xmlns:a16="http://schemas.microsoft.com/office/drawing/2014/main" id="{A40E548C-1F0D-3781-F8D9-6C8E07317933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2070" y="2135465"/>
            <a:ext cx="4384052" cy="3877146"/>
          </a:xfrm>
          <a:prstGeom prst="rect">
            <a:avLst/>
          </a:prstGeom>
        </p:spPr>
      </p:pic>
      <p:pic>
        <p:nvPicPr>
          <p:cNvPr id="8" name="Picture 7" descr="A person standing on a red carpet&#10;&#10;Description automatically generated with medium confidence">
            <a:extLst>
              <a:ext uri="{FF2B5EF4-FFF2-40B4-BE49-F238E27FC236}">
                <a16:creationId xmlns:a16="http://schemas.microsoft.com/office/drawing/2014/main" id="{F40664DA-B26F-3756-ABF3-A73C92A77017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82877" y="2135465"/>
            <a:ext cx="2584763" cy="38771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200352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Diagram 3">
            <a:extLst>
              <a:ext uri="{FF2B5EF4-FFF2-40B4-BE49-F238E27FC236}">
                <a16:creationId xmlns:a16="http://schemas.microsoft.com/office/drawing/2014/main" id="{F4BB75E3-72DC-97A7-A634-AC97DDD937FB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356380292"/>
              </p:ext>
            </p:extLst>
          </p:nvPr>
        </p:nvGraphicFramePr>
        <p:xfrm>
          <a:off x="4132052" y="764373"/>
          <a:ext cx="7374147" cy="77112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8" name="Picture 7" descr="A picture containing floor, sport, indoor, gymnastics&#10;&#10;Description automatically generated">
            <a:extLst>
              <a:ext uri="{FF2B5EF4-FFF2-40B4-BE49-F238E27FC236}">
                <a16:creationId xmlns:a16="http://schemas.microsoft.com/office/drawing/2014/main" id="{24CCAA8D-18CD-CBDB-6A5B-388E4FF3DD12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06306" y="1617453"/>
            <a:ext cx="3121688" cy="3276643"/>
          </a:xfrm>
          <a:prstGeom prst="rect">
            <a:avLst/>
          </a:prstGeom>
        </p:spPr>
      </p:pic>
      <p:pic>
        <p:nvPicPr>
          <p:cNvPr id="16" name="Picture 15" descr="A group of people posing for a photo&#10;&#10;Description automatically generated">
            <a:extLst>
              <a:ext uri="{FF2B5EF4-FFF2-40B4-BE49-F238E27FC236}">
                <a16:creationId xmlns:a16="http://schemas.microsoft.com/office/drawing/2014/main" id="{63888D7D-8560-DDCD-A58F-931524B66333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756" y="1917001"/>
            <a:ext cx="5860837" cy="4068163"/>
          </a:xfrm>
          <a:prstGeom prst="rect">
            <a:avLst/>
          </a:prstGeom>
        </p:spPr>
      </p:pic>
      <p:pic>
        <p:nvPicPr>
          <p:cNvPr id="20" name="Picture 19" descr="A picture containing person, sport, person, gymnastics&#10;&#10;Description automatically generated">
            <a:extLst>
              <a:ext uri="{FF2B5EF4-FFF2-40B4-BE49-F238E27FC236}">
                <a16:creationId xmlns:a16="http://schemas.microsoft.com/office/drawing/2014/main" id="{968A7018-1130-72A6-227A-CE0D317BF62C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67257" y="4099811"/>
            <a:ext cx="3822742" cy="2593153"/>
          </a:xfrm>
          <a:prstGeom prst="rect">
            <a:avLst/>
          </a:prstGeom>
        </p:spPr>
      </p:pic>
      <p:pic>
        <p:nvPicPr>
          <p:cNvPr id="23" name="Picture 22">
            <a:extLst>
              <a:ext uri="{FF2B5EF4-FFF2-40B4-BE49-F238E27FC236}">
                <a16:creationId xmlns:a16="http://schemas.microsoft.com/office/drawing/2014/main" id="{8D6C266F-B575-A40B-D389-59786676EF3F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9417100" y="1617453"/>
            <a:ext cx="2283792" cy="21317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887103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Diagram 3">
            <a:extLst>
              <a:ext uri="{FF2B5EF4-FFF2-40B4-BE49-F238E27FC236}">
                <a16:creationId xmlns:a16="http://schemas.microsoft.com/office/drawing/2014/main" id="{8DCA5C5B-9823-1F32-F404-153AE41EE7C1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921909608"/>
              </p:ext>
            </p:extLst>
          </p:nvPr>
        </p:nvGraphicFramePr>
        <p:xfrm>
          <a:off x="4390844" y="764373"/>
          <a:ext cx="7115355" cy="94365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0E605F8-0006-204F-FB09-984194B9548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 marL="0" marR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r>
              <a:rPr lang="en-US" sz="1800" u="sng" dirty="0">
                <a:solidFill>
                  <a:srgbClr val="0563C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  <a:endParaRPr lang="en-US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r>
              <a:rPr lang="en-US" sz="1800" u="sng" dirty="0">
                <a:solidFill>
                  <a:srgbClr val="0563C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  <a:hlinkClick r:id="rId7"/>
              </a:rPr>
              <a:t>https://focuspress.ro/sportivele-clubului-its-what-i-love-constanta-medalie-de-bronz-la-evenimentul-regalul-gimnasticii-organizat-in-bucuresti/</a:t>
            </a:r>
            <a:endParaRPr lang="en-US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r>
              <a:rPr lang="en-US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</a:p>
          <a:p>
            <a:pPr marL="0" marR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r>
              <a:rPr lang="en-US" sz="1800" u="sng" dirty="0">
                <a:solidFill>
                  <a:srgbClr val="0563C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  <a:hlinkClick r:id="rId8"/>
              </a:rPr>
              <a:t>https://www.ziuaconstanta.ro/stiri/sport/gimnastele-de-la-it-s-what-i-love-constanta-pe-podium-la-nationale-ritmul-forta-si-gratia-ne-au-adus-o-bucurie-imensa-si-medalia-de-bronz-galerie-796954.html</a:t>
            </a:r>
            <a:endParaRPr lang="en-US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r>
              <a:rPr lang="en-US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</a:p>
          <a:p>
            <a:pPr marL="0" marR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r>
              <a:rPr lang="en-US" sz="1800" u="sng" dirty="0">
                <a:solidFill>
                  <a:srgbClr val="0563C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  <a:hlinkClick r:id="rId9"/>
              </a:rPr>
              <a:t>https://m.ziuaconstanta.ro/stiri/sport/gimnastica-aerobica-medalii-la-nationale-pentru-cluburile-de-pe-litoral-document-796950.html</a:t>
            </a:r>
            <a:endParaRPr lang="en-US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r>
              <a:rPr lang="en-US" sz="180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endParaRPr lang="en-US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r>
              <a:rPr lang="en-US" sz="180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endParaRPr lang="en-US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r>
              <a:rPr lang="en-US" sz="1800" u="sng" dirty="0">
                <a:solidFill>
                  <a:srgbClr val="0563C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  <a:hlinkClick r:id="rId10"/>
              </a:rPr>
              <a:t>https://cugetliber.ro/mobile/stiri-sport-mereu-pe-podium-aerobicii-constanteni-vedetele-campionatelor-nationale-de-la-bucuresti-466940</a:t>
            </a:r>
            <a:endParaRPr lang="en-US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05293120"/>
      </p:ext>
    </p:extLst>
  </p:cSld>
  <p:clrMapOvr>
    <a:masterClrMapping/>
  </p:clrMapOvr>
</p:sld>
</file>

<file path=ppt/theme/theme1.xml><?xml version="1.0" encoding="utf-8"?>
<a:theme xmlns:a="http://schemas.openxmlformats.org/drawingml/2006/main" name="Vapor Trail">
  <a:themeElements>
    <a:clrScheme name="Vapor Trail">
      <a:dk1>
        <a:sysClr val="windowText" lastClr="000000"/>
      </a:dk1>
      <a:lt1>
        <a:sysClr val="window" lastClr="FFFFFF"/>
      </a:lt1>
      <a:dk2>
        <a:srgbClr val="454545"/>
      </a:dk2>
      <a:lt2>
        <a:srgbClr val="DADADA"/>
      </a:lt2>
      <a:accent1>
        <a:srgbClr val="E5224E"/>
      </a:accent1>
      <a:accent2>
        <a:srgbClr val="9D074E"/>
      </a:accent2>
      <a:accent3>
        <a:srgbClr val="7F2294"/>
      </a:accent3>
      <a:accent4>
        <a:srgbClr val="8D65EA"/>
      </a:accent4>
      <a:accent5>
        <a:srgbClr val="588FE2"/>
      </a:accent5>
      <a:accent6>
        <a:srgbClr val="127CA4"/>
      </a:accent6>
      <a:hlink>
        <a:srgbClr val="FB4AB6"/>
      </a:hlink>
      <a:folHlink>
        <a:srgbClr val="F98FE9"/>
      </a:folHlink>
    </a:clrScheme>
    <a:fontScheme name="Vapor Trail">
      <a:majorFont>
        <a:latin typeface="Century Gothic" panose="020B050202020202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Vapor Trail">
      <a:fillStyleLst>
        <a:solidFill>
          <a:schemeClr val="phClr"/>
        </a:solidFill>
        <a:gradFill rotWithShape="1">
          <a:gsLst>
            <a:gs pos="0">
              <a:schemeClr val="phClr">
                <a:tint val="69000"/>
                <a:alpha val="100000"/>
                <a:satMod val="109000"/>
                <a:lumMod val="110000"/>
              </a:schemeClr>
            </a:gs>
            <a:gs pos="52000">
              <a:schemeClr val="phClr">
                <a:tint val="74000"/>
                <a:satMod val="100000"/>
                <a:lumMod val="104000"/>
              </a:schemeClr>
            </a:gs>
            <a:gs pos="100000">
              <a:schemeClr val="phClr">
                <a:tint val="78000"/>
                <a:satMod val="100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satMod val="100000"/>
                <a:lumMod val="104000"/>
              </a:schemeClr>
            </a:gs>
            <a:gs pos="78000">
              <a:schemeClr val="phClr">
                <a:shade val="100000"/>
                <a:satMod val="110000"/>
                <a:lumMod val="10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  <a:scene3d>
            <a:camera prst="orthographicFront">
              <a:rot lat="0" lon="0" rev="0"/>
            </a:camera>
            <a:lightRig rig="threePt" dir="t"/>
          </a:scene3d>
          <a:sp3d>
            <a:bevelT w="25400" h="12700"/>
          </a:sp3d>
        </a:effectStyle>
        <a:effectStyle>
          <a:effectLst>
            <a:outerShdw blurRad="57150" dist="19050" dir="5400000" algn="ctr" rotWithShape="0">
              <a:srgbClr val="000000">
                <a:alpha val="48000"/>
              </a:srgbClr>
            </a:outerShdw>
          </a:effectLst>
          <a:scene3d>
            <a:camera prst="orthographicFront">
              <a:rot lat="0" lon="0" rev="0"/>
            </a:camera>
            <a:lightRig rig="threePt" dir="t"/>
          </a:scene3d>
          <a:sp3d>
            <a:bevelT w="50800" h="25400"/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Vapor Trail" id="{4FDF2955-7D9C-493C-B9F9-C205151B46CD}" vid="{6DB8EB18-3657-4051-A897-2ED38832359E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C6793C3F3355DB40B02965C74C3C2790" ma:contentTypeVersion="16" ma:contentTypeDescription="Create a new document." ma:contentTypeScope="" ma:versionID="22e67395a642c9de6c61bc65b6507715">
  <xsd:schema xmlns:xsd="http://www.w3.org/2001/XMLSchema" xmlns:xs="http://www.w3.org/2001/XMLSchema" xmlns:p="http://schemas.microsoft.com/office/2006/metadata/properties" xmlns:ns2="c44644ac-88ab-4e74-a1e4-f08897241103" xmlns:ns3="5f2f06d0-557b-4436-966a-f1bf8b3335af" targetNamespace="http://schemas.microsoft.com/office/2006/metadata/properties" ma:root="true" ma:fieldsID="ff2244660ca30e3f130b69a01fcb64cb" ns2:_="" ns3:_="">
    <xsd:import namespace="c44644ac-88ab-4e74-a1e4-f08897241103"/>
    <xsd:import namespace="5f2f06d0-557b-4436-966a-f1bf8b3335af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Tags" minOccurs="0"/>
                <xsd:element ref="ns2:MediaServiceGenerationTime" minOccurs="0"/>
                <xsd:element ref="ns2:MediaServiceEventHashCode" minOccurs="0"/>
                <xsd:element ref="ns2:MediaServiceOCR" minOccurs="0"/>
                <xsd:element ref="ns2:MediaServiceDateTaken" minOccurs="0"/>
                <xsd:element ref="ns2:MediaServiceLocation" minOccurs="0"/>
                <xsd:element ref="ns2:MediaLengthInSeconds" minOccurs="0"/>
                <xsd:element ref="ns2:MediaServiceAutoKeyPoints" minOccurs="0"/>
                <xsd:element ref="ns2:MediaServiceKeyPoints" minOccurs="0"/>
                <xsd:element ref="ns2:lcf76f155ced4ddcb4097134ff3c332f" minOccurs="0"/>
                <xsd:element ref="ns3:TaxCatchAll" minOccurs="0"/>
                <xsd:element ref="ns3:SharedWithUsers" minOccurs="0"/>
                <xsd:element ref="ns3:SharedWithDetail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c44644ac-88ab-4e74-a1e4-f08897241103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Tags" ma:index="10" nillable="true" ma:displayName="Tags" ma:internalName="MediaServiceAutoTags" ma:readOnly="true">
      <xsd:simpleType>
        <xsd:restriction base="dms:Text"/>
      </xsd:simpleType>
    </xsd:element>
    <xsd:element name="MediaServiceGenerationTime" ma:index="11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2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13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DateTaken" ma:index="14" nillable="true" ma:displayName="MediaServiceDateTaken" ma:hidden="true" ma:internalName="MediaServiceDateTaken" ma:readOnly="true">
      <xsd:simpleType>
        <xsd:restriction base="dms:Text"/>
      </xsd:simpleType>
    </xsd:element>
    <xsd:element name="MediaServiceLocation" ma:index="15" nillable="true" ma:displayName="Location" ma:internalName="MediaServiceLocation" ma:readOnly="true">
      <xsd:simpleType>
        <xsd:restriction base="dms:Text"/>
      </xsd:simpleType>
    </xsd:element>
    <xsd:element name="MediaLengthInSeconds" ma:index="16" nillable="true" ma:displayName="MediaLengthInSeconds" ma:hidden="true" ma:internalName="MediaLengthInSeconds" ma:readOnly="true">
      <xsd:simpleType>
        <xsd:restriction base="dms:Unknown"/>
      </xsd:simpleType>
    </xsd:element>
    <xsd:element name="MediaServiceAutoKeyPoints" ma:index="17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8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lcf76f155ced4ddcb4097134ff3c332f" ma:index="20" nillable="true" ma:taxonomy="true" ma:internalName="lcf76f155ced4ddcb4097134ff3c332f" ma:taxonomyFieldName="MediaServiceImageTags" ma:displayName="Image Tags" ma:readOnly="false" ma:fieldId="{5cf76f15-5ced-4ddc-b409-7134ff3c332f}" ma:taxonomyMulti="true" ma:sspId="d1c8326b-8f8b-4619-bd32-dc3b8a85e54a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5f2f06d0-557b-4436-966a-f1bf8b3335af" elementFormDefault="qualified">
    <xsd:import namespace="http://schemas.microsoft.com/office/2006/documentManagement/types"/>
    <xsd:import namespace="http://schemas.microsoft.com/office/infopath/2007/PartnerControls"/>
    <xsd:element name="TaxCatchAll" ma:index="21" nillable="true" ma:displayName="Taxonomy Catch All Column" ma:hidden="true" ma:list="{05eb486c-75ef-4385-883e-05b97dcd611a}" ma:internalName="TaxCatchAll" ma:showField="CatchAllData" ma:web="5f2f06d0-557b-4436-966a-f1bf8b3335af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SharedWithUsers" ma:index="22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23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5f2f06d0-557b-4436-966a-f1bf8b3335af" xsi:nil="true"/>
    <lcf76f155ced4ddcb4097134ff3c332f xmlns="c44644ac-88ab-4e74-a1e4-f08897241103">
      <Terms xmlns="http://schemas.microsoft.com/office/infopath/2007/PartnerControls"/>
    </lcf76f155ced4ddcb4097134ff3c332f>
  </documentManagement>
</p:properties>
</file>

<file path=customXml/itemProps1.xml><?xml version="1.0" encoding="utf-8"?>
<ds:datastoreItem xmlns:ds="http://schemas.openxmlformats.org/officeDocument/2006/customXml" ds:itemID="{65E0B53F-481E-4779-B0F3-44891EC3F76D}"/>
</file>

<file path=customXml/itemProps2.xml><?xml version="1.0" encoding="utf-8"?>
<ds:datastoreItem xmlns:ds="http://schemas.openxmlformats.org/officeDocument/2006/customXml" ds:itemID="{735C7A9B-7737-415B-9EC7-A0F15AC125FA}"/>
</file>

<file path=customXml/itemProps3.xml><?xml version="1.0" encoding="utf-8"?>
<ds:datastoreItem xmlns:ds="http://schemas.openxmlformats.org/officeDocument/2006/customXml" ds:itemID="{731BB796-4C2F-41D8-9BBB-7CAB387B0420}"/>
</file>

<file path=docProps/app.xml><?xml version="1.0" encoding="utf-8"?>
<Properties xmlns="http://schemas.openxmlformats.org/officeDocument/2006/extended-properties" xmlns:vt="http://schemas.openxmlformats.org/officeDocument/2006/docPropsVTypes">
  <Template>TM04033937[[fn=Vapor Trail]]</Template>
  <TotalTime>59</TotalTime>
  <Words>459</Words>
  <Application>Microsoft Office PowerPoint</Application>
  <PresentationFormat>Widescreen</PresentationFormat>
  <Paragraphs>23</Paragraphs>
  <Slides>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13" baseType="lpstr">
      <vt:lpstr>Arial</vt:lpstr>
      <vt:lpstr>Calibri</vt:lpstr>
      <vt:lpstr>Century Gothic</vt:lpstr>
      <vt:lpstr>Helvetica Neue</vt:lpstr>
      <vt:lpstr>Verdana</vt:lpstr>
      <vt:lpstr>Vapor Trail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Cora Romania Hypermarche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Preda Alina</dc:creator>
  <cp:lastModifiedBy>Preda Alina</cp:lastModifiedBy>
  <cp:revision>6</cp:revision>
  <dcterms:created xsi:type="dcterms:W3CDTF">2022-10-11T06:32:11Z</dcterms:created>
  <dcterms:modified xsi:type="dcterms:W3CDTF">2022-10-12T11:27:06Z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0x010100C6793C3F3355DB40B02965C74C3C2790</vt:lpwstr>
  </property>
</Properties>
</file>